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96406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518819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880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днем дождь, гроза. Ветер северо-западный 9-14, днем порывы 18 м/с. Температура воздуха ночью 12-14,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Облачно, дождь, гроза. Ветер северо-восточный 9-14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24993</TotalTime>
  <Words>633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4482</cp:revision>
  <cp:lastPrinted>2021-07-01T03:56:27Z</cp:lastPrinted>
  <dcterms:created xsi:type="dcterms:W3CDTF">2018-03-27T06:03:00Z</dcterms:created>
  <dcterms:modified xsi:type="dcterms:W3CDTF">2024-04-22T07:59:00Z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