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05218475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113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апреля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23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22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по 20 ч. 23 апреля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без осадков. Ветер 5-10 м/с. Температура воздуха ночью 6-8, днем 12-14 тепла.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апреля по 08 ч. 24 апреля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4-6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4642769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0.529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0.474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0.301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768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0.154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19169</TotalTime>
  <Words>605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3144</cp:revision>
  <cp:lastPrinted>2021-07-01T03:56:27Z</cp:lastPrinted>
  <dcterms:created xsi:type="dcterms:W3CDTF">2018-03-27T06:03:00Z</dcterms:created>
  <dcterms:modified xsi:type="dcterms:W3CDTF">2024-04-22T07:51:17Z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