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77533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22 апреля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412376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22апреля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апреля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кратковременный дождь, гроза, шквал. Ветер юго-западный 8-13, при грозе порывы 15-20 м/с. Температура воздуха ночью 13-15, днем 26-28 тепла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гроза, шквал. Ветер юго-западный 8-13, при грозе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13-15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13539</TotalTime>
  <Words>682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3079</cp:revision>
  <cp:lastPrinted>2021-07-01T03:56:27Z</cp:lastPrinted>
  <dcterms:created xsi:type="dcterms:W3CDTF">2018-03-27T06:03:00Z</dcterms:created>
  <dcterms:modified xsi:type="dcterms:W3CDTF">2024-04-22T08:10:39Z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