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восточный, юго-восточный 7-12 м/с. Температура воздуха ночью 12-14.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24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апреля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небольшой дождь. Ветер восточный, северо-восточный 3-8 м/с. Температура воздуха 11-13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690368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апреля, ночью 24 апреля 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Тілеубергенова А.А./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35520</TotalTime>
  <Words>635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4336</cp:revision>
  <cp:lastPrinted>2021-02-03T11:37:00Z</cp:lastPrinted>
  <dcterms:created xsi:type="dcterms:W3CDTF">2018-03-27T06:03:00Z</dcterms:created>
  <dcterms:modified xsi:type="dcterms:W3CDTF">2024-04-22T08:00:26Z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