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25177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Ветер северо-восточный 9-14, порывы 15-20 м/с. Температура воздуха ночью 10-12,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апреля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Ветер северо-восточный 9-14, порывы 15-20 м/с. Температура воздуха ночью 9-11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279959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18782</TotalTime>
  <Words>626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3516</cp:revision>
  <cp:lastPrinted>2021-07-01T03:56:27Z</cp:lastPrinted>
  <dcterms:created xsi:type="dcterms:W3CDTF">2018-03-27T06:03:00Z</dcterms:created>
  <dcterms:modified xsi:type="dcterms:W3CDTF">2024-04-22T08:13:05Z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