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10" d="100"/>
          <a:sy n="110" d="100"/>
        </p:scale>
        <p:origin x="2366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381328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328660"/>
              </p:ext>
            </p:extLst>
          </p:nvPr>
        </p:nvGraphicFramePr>
        <p:xfrm>
          <a:off x="5025008" y="3861048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23 апреля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     9-14, ночью 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1-3, днем 8-10 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16173</TotalTime>
  <Words>637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4750</cp:revision>
  <cp:lastPrinted>2021-07-01T03:56:27Z</cp:lastPrinted>
  <dcterms:created xsi:type="dcterms:W3CDTF">2018-03-27T06:03:00Z</dcterms:created>
  <dcterms:modified xsi:type="dcterms:W3CDTF">2024-04-22T07:51:56Z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