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85187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02353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Днем пыльная буря. Ветер северо-западный 9-14, днем порывы 15-20 м/с. Температура воздуха ночью 13-15, днем 23-25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Ветер северо-западный 9-14 м/с. Температура воздуха ночью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25618</TotalTime>
  <Words>633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3284</cp:revision>
  <cp:lastPrinted>2021-10-15T03:50:29Z</cp:lastPrinted>
  <dcterms:created xsi:type="dcterms:W3CDTF">2018-03-27T06:03:00Z</dcterms:created>
  <dcterms:modified xsi:type="dcterms:W3CDTF">2024-04-22T09:11:18Z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