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017695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№113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23 апреля 2024 г.</a:t>
            </a:r>
            <a:r>
              <a:rPr lang="kk-KZ" sz="1200" dirty="0"/>
              <a:t> 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северо-восточный 7-12 м/с. Температура воздуха ночью 3-5, днем 16-18 тепла.</a:t>
            </a:r>
          </a:p>
          <a:p>
            <a:pPr lvl="0"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23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 9-14, порывы 15-20 м/с. Температура воздуха ночью 1-3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9455555"/>
              </p:ext>
            </p:extLst>
          </p:nvPr>
        </p:nvGraphicFramePr>
        <p:xfrm>
          <a:off x="4953000" y="4149080"/>
          <a:ext cx="4643470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185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А.Т./Огай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18234</TotalTime>
  <Words>634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3511</cp:revision>
  <cp:lastPrinted>2021-07-01T03:56:27Z</cp:lastPrinted>
  <dcterms:created xsi:type="dcterms:W3CDTF">2018-03-27T06:03:00Z</dcterms:created>
  <dcterms:modified xsi:type="dcterms:W3CDTF">2024-04-22T08:14:20Z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