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826470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апреля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23 апреля 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м/с. Температура воздуха ночью 8-10, днем 18-20 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23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Ветер северо-восточный, восточный 9-14 м/с. Температура воздуха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22 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921647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23, ночью 24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Э. Конысбай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22046</TotalTime>
  <Words>615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3746</cp:revision>
  <cp:lastPrinted>2021-07-01T03:56:27Z</cp:lastPrinted>
  <dcterms:created xsi:type="dcterms:W3CDTF">2018-03-27T06:03:00Z</dcterms:created>
  <dcterms:modified xsi:type="dcterms:W3CDTF">2024-04-22T09:04:55Z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