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147160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небольшой дождь. Ветер восточный 9-14 м/с. Температура воздуха ночью 13-15, днем 25-27 тепла.</a:t>
            </a:r>
          </a:p>
          <a:p>
            <a:pPr lvl="0" algn="ctr"/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с 20 ч. 23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апреля 2024 г. 	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9-14 м/с. Температура воздуха ночью 11-13 тепла.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025254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18806</TotalTime>
  <Words>606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3507</cp:revision>
  <cp:lastPrinted>2021-07-01T03:56:27Z</cp:lastPrinted>
  <dcterms:created xsi:type="dcterms:W3CDTF">2018-03-27T06:03:00Z</dcterms:created>
  <dcterms:modified xsi:type="dcterms:W3CDTF">2024-04-22T08:13:18Z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