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 5-10, порывы 14 м/с. Температура воздуха </a:t>
            </a:r>
            <a:r>
              <a:rPr lang="ru-RU" sz="1200">
                <a:latin typeface="Times New Roman KZ" pitchFamily="18" charset="0"/>
                <a:ea typeface="Times New Roman KZ" pitchFamily="18" charset="0"/>
              </a:rPr>
              <a:t>ночью 6-8, днем 24-26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/>
              <a:t>	</a:t>
            </a:r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24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24 апреля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5-7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 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19012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4083</cp:revision>
  <cp:lastPrinted>2021-07-01T03:56:27Z</cp:lastPrinted>
  <dcterms:created xsi:type="dcterms:W3CDTF">2018-03-27T06:03:00Z</dcterms:created>
  <dcterms:modified xsi:type="dcterms:W3CDTF">2024-04-22T08:39:46Z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