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112" d="100"/>
          <a:sy n="112" d="100"/>
        </p:scale>
        <p:origin x="23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528367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1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северо-западный 9-104м/с. Температура воздуха ночью 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3-5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1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 Ветер северо-западный 9-14 м/с. Температура воздуха ночью 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0-2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201031"/>
              </p:ext>
            </p:extLst>
          </p:nvPr>
        </p:nvGraphicFramePr>
        <p:xfrm>
          <a:off x="5134650" y="3789042"/>
          <a:ext cx="4528802" cy="236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30877</TotalTime>
  <Words>663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5123</cp:revision>
  <cp:lastPrinted>2021-11-30T05:55:24Z</cp:lastPrinted>
  <dcterms:created xsi:type="dcterms:W3CDTF">2018-03-27T06:03:00Z</dcterms:created>
  <dcterms:modified xsi:type="dcterms:W3CDTF">2024-04-22T07:57:27Z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