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56366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2-7, днем 7-12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апреля до 08 ч. 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813" y="22048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04268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22881</TotalTime>
  <Words>701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3701</cp:revision>
  <cp:lastPrinted>2021-10-18T15:52:53Z</cp:lastPrinted>
  <dcterms:created xsi:type="dcterms:W3CDTF">2018-03-27T06:03:00Z</dcterms:created>
  <dcterms:modified xsi:type="dcterms:W3CDTF">2024-04-22T08:11:19Z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