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78" d="100"/>
          <a:sy n="78" d="100"/>
        </p:scale>
        <p:origin x="-28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8459597"/>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градус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25-27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23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ru-RU" sz="1200" b="1" dirty="0">
              <a:latin typeface="Times New Roman" panose="02020603050405020304" pitchFamily="18" charset="0"/>
              <a:cs typeface="Times New Roman" panose="02020603050405020304" pitchFamily="18" charset="0"/>
            </a:endParaRPr>
          </a:p>
          <a:p>
            <a:pPr lvl="0"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336661"/>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65587686"/>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14401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Рахметова Ж.А./Кириллова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18832</TotalTime>
  <Words>551</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3563</cp:revision>
  <cp:lastPrinted>2021-07-01T07:38:07Z</cp:lastPrinted>
  <dcterms:created xsi:type="dcterms:W3CDTF">2018-03-27T06:03:00Z</dcterms:created>
  <dcterms:modified xsi:type="dcterms:W3CDTF">2024-04-21T09:01:51Z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