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21 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22 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7-12</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температурасы түнде 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23 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22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23</a:t>
            </a:r>
            <a:r>
              <a:rPr lang="kk-KZ" sz="1200" b="1" dirty="0" smtClean="0">
                <a:solidFill>
                  <a:srgbClr val="000000"/>
                </a:solidFill>
                <a:latin typeface="Times New Roman" pitchFamily="18" charset="0"/>
                <a:cs typeface="Times New Roman" pitchFamily="18" charset="0"/>
              </a:rPr>
              <a:t>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12-14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72867606"/>
              </p:ext>
            </p:extLst>
          </p:nvPr>
        </p:nvGraphicFramePr>
        <p:xfrm>
          <a:off x="5024438" y="4143380"/>
          <a:ext cx="4667576" cy="213318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22 сәуірде, 23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smtClean="0">
                <a:solidFill>
                  <a:srgbClr val="000000"/>
                </a:solidFill>
                <a:latin typeface="Times New Roman" panose="02020603050405020304" pitchFamily="18" charset="0"/>
                <a:cs typeface="Times New Roman" panose="02020603050405020304" pitchFamily="18" charset="0"/>
              </a:rPr>
              <a:t> 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17460</TotalTime>
  <Words>519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4238</cp:revision>
  <cp:lastPrinted>2021-07-01T07:38:07Z</cp:lastPrinted>
  <dcterms:created xsi:type="dcterms:W3CDTF">2018-03-27T06:03:00Z</dcterms:created>
  <dcterms:modified xsi:type="dcterms:W3CDTF">2024-04-21T06:53:56Z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