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0" d="100"/>
          <a:sy n="80" d="100"/>
        </p:scale>
        <p:origin x="-21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019371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a:t>
            </a:r>
            <a:r>
              <a:rPr lang="kk-KZ" altLang="ru-RU" sz="1200" dirty="0">
                <a:latin typeface="Times New Roman" panose="02020603050405020304" pitchFamily="18" charset="0"/>
                <a:cs typeface="Times New Roman" panose="02020603050405020304" pitchFamily="18" charset="0"/>
              </a:rPr>
              <a:t>олтүстік-шығыстан, </a:t>
            </a:r>
            <a:r>
              <a:rPr lang="kk-KZ" altLang="ru-RU" sz="1200" dirty="0" smtClean="0">
                <a:latin typeface="Times New Roman" panose="02020603050405020304" pitchFamily="18" charset="0"/>
                <a:cs typeface="Times New Roman" panose="02020603050405020304" pitchFamily="18" charset="0"/>
              </a:rPr>
              <a:t>шығыстан </a:t>
            </a:r>
            <a:r>
              <a:rPr lang="kk-KZ" altLang="ru-RU" sz="1200" dirty="0">
                <a:latin typeface="Times New Roman" panose="02020603050405020304" pitchFamily="18" charset="0"/>
                <a:cs typeface="Times New Roman" panose="02020603050405020304" pitchFamily="18" charset="0"/>
              </a:rPr>
              <a:t>жел соғады, күші 9-14, </a:t>
            </a:r>
            <a:r>
              <a:rPr lang="kk-KZ" altLang="ru-RU" sz="1200" dirty="0" smtClean="0">
                <a:latin typeface="Times New Roman" panose="02020603050405020304" pitchFamily="18" charset="0"/>
                <a:cs typeface="Times New Roman" panose="02020603050405020304" pitchFamily="18" charset="0"/>
              </a:rPr>
              <a:t>екпіні </a:t>
            </a:r>
            <a:r>
              <a:rPr lang="kk-KZ" altLang="ru-RU" sz="1200" dirty="0">
                <a:latin typeface="Times New Roman" panose="02020603050405020304" pitchFamily="18" charset="0"/>
                <a:cs typeface="Times New Roman" panose="02020603050405020304" pitchFamily="18" charset="0"/>
              </a:rPr>
              <a:t>15-20 м/с. Ауа температурасы түнде </a:t>
            </a:r>
            <a:r>
              <a:rPr lang="kk-KZ" altLang="ru-RU" sz="1200" dirty="0" smtClean="0">
                <a:latin typeface="Times New Roman" panose="02020603050405020304" pitchFamily="18" charset="0"/>
                <a:cs typeface="Times New Roman" panose="02020603050405020304" pitchFamily="18" charset="0"/>
              </a:rPr>
              <a:t>11-13 градус</a:t>
            </a:r>
            <a:r>
              <a:rPr lang="kk-KZ" altLang="ru-RU" sz="1200" dirty="0">
                <a:latin typeface="Times New Roman" panose="02020603050405020304" pitchFamily="18" charset="0"/>
                <a:cs typeface="Times New Roman" panose="02020603050405020304" pitchFamily="18" charset="0"/>
              </a:rPr>
              <a:t>, күндіз </a:t>
            </a:r>
            <a:r>
              <a:rPr lang="kk-KZ" altLang="ru-RU" sz="1200" dirty="0" smtClean="0">
                <a:latin typeface="Times New Roman" panose="02020603050405020304" pitchFamily="18" charset="0"/>
                <a:cs typeface="Times New Roman" panose="02020603050405020304" pitchFamily="18" charset="0"/>
              </a:rPr>
              <a:t>26-28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23 сәуірге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ctr"/>
            <a:r>
              <a:rPr lang="ru-RU" sz="1200" b="1" dirty="0" smtClean="0">
                <a:latin typeface="Times New Roman" pitchFamily="18" charset="0"/>
                <a:cs typeface="Times New Roman" pitchFamily="18" charset="0"/>
              </a:rPr>
              <a:t>2024 </a:t>
            </a:r>
            <a:r>
              <a:rPr lang="ru-RU" sz="1200" b="1" dirty="0">
                <a:latin typeface="Times New Roman" pitchFamily="18" charset="0"/>
                <a:cs typeface="Times New Roman"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Солтүстік-шығыстан, 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9-11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r>
              <a:rPr lang="ru-RU" sz="1200" dirty="0">
                <a:latin typeface="Times New Roman" pitchFamily="18" charset="0"/>
                <a:cs typeface="Times New Roman" pitchFamily="18" charset="0"/>
              </a:rPr>
              <a:t>. </a:t>
            </a:r>
          </a:p>
          <a:p>
            <a:pPr indent="182563" algn="just"/>
            <a:endParaRPr lang="kk-KZ" sz="1200" dirty="0">
              <a:latin typeface="Times New Roman" pitchFamily="18" charset="0"/>
              <a:cs typeface="Times New Roman" pitchFamily="18" charset="0"/>
              <a:sym typeface="+mn-ea"/>
            </a:endParaRP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сәуір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28522632"/>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152008">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18779</TotalTime>
  <Words>495</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3528</cp:revision>
  <cp:lastPrinted>2021-07-01T07:38:07Z</cp:lastPrinted>
  <dcterms:created xsi:type="dcterms:W3CDTF">2018-03-27T06:03:00Z</dcterms:created>
  <dcterms:modified xsi:type="dcterms:W3CDTF">2024-04-21T08:55:33Z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