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731510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3623" y="283543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67534"/>
              </p:ext>
            </p:extLst>
          </p:nvPr>
        </p:nvGraphicFramePr>
        <p:xfrm>
          <a:off x="5072359" y="4659466"/>
          <a:ext cx="4662697" cy="1521346"/>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8811">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50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5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050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3050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50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4291" y="412706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a:t>
            </a:r>
            <a:r>
              <a:rPr lang="kk-KZ" sz="1100" dirty="0" smtClean="0">
                <a:solidFill>
                  <a:prstClr val="black"/>
                </a:solidFill>
                <a:latin typeface="Times New Roman" pitchFamily="18" charset="0"/>
                <a:cs typeface="Times New Roman" pitchFamily="18" charset="0"/>
              </a:rPr>
              <a:t>үнде кей уақыттарда тұман. Күндіз шаңды дауыл.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73041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27963</TotalTime>
  <Words>594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3322</cp:revision>
  <cp:lastPrinted>2021-07-01T07:38:07Z</cp:lastPrinted>
  <dcterms:created xsi:type="dcterms:W3CDTF">2018-03-27T06:03:00Z</dcterms:created>
  <dcterms:modified xsi:type="dcterms:W3CDTF">2024-04-21T07:55:25Z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