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783819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4985548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r>
                        <a:rPr lang="en-US"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r>
                        <a:rPr lang="en-US" sz="1000" b="0" i="0" u="none" strike="noStrike" dirty="0" smtClean="0">
                          <a:solidFill>
                            <a:srgbClr val="000000"/>
                          </a:solidFill>
                          <a:effectLst/>
                          <a:latin typeface="Times New Roman" pitchFamily="18" charset="0"/>
                          <a:cs typeface="Times New Roman" pitchFamily="18" charset="0"/>
                        </a:rPr>
                        <a:t>52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шығыстан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28-30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7-12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16-18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20453</TotalTime>
  <Words>586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3596</cp:revision>
  <cp:lastPrinted>2023-02-06T06:57:51Z</cp:lastPrinted>
  <dcterms:created xsi:type="dcterms:W3CDTF">2018-03-27T06:03:00Z</dcterms:created>
  <dcterms:modified xsi:type="dcterms:W3CDTF">2024-04-21T07:34:30Z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