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0" d="100"/>
          <a:sy n="80" d="100"/>
        </p:scale>
        <p:origin x="-21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98926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solidFill>
                  <a:srgbClr val="FF0000"/>
                </a:solidFill>
                <a:latin typeface="Times New Roman" pitchFamily="18" charset="0"/>
                <a:cs typeface="Times New Roman" pitchFamily="18" charset="0"/>
              </a:rPr>
              <a:t>.</a:t>
            </a:r>
            <a:endParaRPr lang="ru-RU" altLang="ru-RU" sz="1200" b="1" dirty="0">
              <a:solidFill>
                <a:srgbClr val="FF0000"/>
              </a:solidFill>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309077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18242</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2021-07-01T03:56:27Z</cp:lastPrinted>
  <dcterms:created xsi:type="dcterms:W3CDTF">2018-03-27T06:03:00Z</dcterms:created>
  <dcterms:modified xsi:type="dcterms:W3CDTF">2024-04-21T08:54:04Z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