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8"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2222678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4720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22 </a:t>
            </a:r>
            <a:r>
              <a:rPr lang="ru-RU" altLang="ru-RU" sz="1300" b="1" dirty="0" err="1">
                <a:latin typeface="Times New Roman" panose="02020603050405020304" pitchFamily="18" charset="0"/>
                <a:cs typeface="Times New Roman" panose="02020603050405020304" pitchFamily="18" charset="0"/>
              </a:rPr>
              <a:t>сәуірге</a:t>
            </a:r>
            <a:endParaRPr lang="ru-RU" altLang="ru-RU" sz="1300" b="1" dirty="0">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21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22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Жел 3-8 м/с. Ауа температурасы түнде 10-12, күндіз 19-21 градус жылы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23 сәуірге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22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23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a:solidFill>
                  <a:prstClr val="black"/>
                </a:solidFill>
                <a:latin typeface="Times New Roman" pitchFamily="18" charset="0"/>
                <a:cs typeface="Times New Roman" pitchFamily="18" charset="0"/>
              </a:rPr>
              <a:t>Жел 3-8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6-8 </a:t>
            </a:r>
            <a:r>
              <a:rPr lang="kk-KZ" sz="1300" dirty="0">
                <a:solidFill>
                  <a:prstClr val="black"/>
                </a:solidFill>
                <a:latin typeface="Times New Roman" pitchFamily="18" charset="0"/>
                <a:cs typeface="Times New Roman" pitchFamily="18" charset="0"/>
              </a:rPr>
              <a:t>градус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69066303"/>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0.742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0.433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0.263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861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a:t>
            </a:r>
            <a:r>
              <a:rPr lang="kk-KZ" sz="1200" b="1" dirty="0">
                <a:solidFill>
                  <a:srgbClr val="000000"/>
                </a:solidFill>
                <a:latin typeface="Times New Roman" panose="02020603050405020304" pitchFamily="18" charset="0"/>
                <a:cs typeface="Times New Roman" panose="02020603050405020304" pitchFamily="18" charset="0"/>
              </a:rPr>
              <a:t> сәуірге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16385</TotalTime>
  <Words>568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3077</cp:revision>
  <cp:lastPrinted>2021-07-01T07:38:07Z</cp:lastPrinted>
  <dcterms:created xsi:type="dcterms:W3CDTF">2018-03-27T06:03:00Z</dcterms:created>
  <dcterms:modified xsi:type="dcterms:W3CDTF">2024-04-21T07:46:51Z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