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98853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 сәуір сағ. </a:t>
            </a:r>
            <a:r>
              <a:rPr lang="ru-RU" altLang="ru-RU" sz="1200" b="1" dirty="0" smtClean="0">
                <a:latin typeface="Times New Roman" panose="02020603050405020304" pitchFamily="18" charset="0"/>
                <a:cs typeface="Times New Roman" panose="02020603050405020304" pitchFamily="18" charset="0"/>
              </a:rPr>
              <a:t>20-дан 22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Көшпелі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күндіз аздаған жаңбыр, найзағай.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соғады, күші түнде 1-6, күндіз 7-12 м/с. Ауа температурасы түнде 4-6°,</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22-24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здаған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68214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18857</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2021-07-01T03:56:27Z</cp:lastPrinted>
  <dcterms:created xsi:type="dcterms:W3CDTF">2018-03-27T06:03:00Z</dcterms:created>
  <dcterms:modified xsi:type="dcterms:W3CDTF">2024-04-21T08:05:16Z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