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4363" autoAdjust="0"/>
    <p:restoredTop sz="90526" autoAdjust="0"/>
  </p:normalViewPr>
  <p:slideViewPr>
    <p:cSldViewPr showGuides="1">
      <p:cViewPr>
        <p:scale>
          <a:sx n="100" d="100"/>
          <a:sy n="100" d="100"/>
        </p:scale>
        <p:origin x="-666" y="-246"/>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112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21 </a:t>
                      </a:r>
                      <a:r>
                        <a:rPr lang="kk-KZ" altLang="zh-CN" sz="1200" b="1" i="1" u="none" kern="1200" baseline="0" dirty="0">
                          <a:solidFill>
                            <a:schemeClr val="tx1"/>
                          </a:solidFill>
                          <a:latin typeface="Times New Roman" pitchFamily="18" charset="0"/>
                          <a:ea typeface="+mn-ea"/>
                          <a:cs typeface="Times New Roman" pitchFamily="18" charset="0"/>
                        </a:rPr>
                        <a:t>сәуір</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45333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42900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21 </a:t>
            </a:r>
            <a:r>
              <a:rPr lang="kk-KZ" altLang="ru-RU" sz="1200" b="1" dirty="0">
                <a:solidFill>
                  <a:srgbClr val="000000"/>
                </a:solidFill>
                <a:latin typeface="Times New Roman" pitchFamily="18" charset="0"/>
                <a:cs typeface="Times New Roman"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222775099"/>
              </p:ext>
            </p:extLst>
          </p:nvPr>
        </p:nvGraphicFramePr>
        <p:xfrm>
          <a:off x="5025008" y="3933056"/>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xmlns="" val="3583770891"/>
                    </a:ext>
                  </a:extLst>
                </a:gridCol>
                <a:gridCol w="1656184">
                  <a:extLst>
                    <a:ext uri="{9D8B030D-6E8A-4147-A177-3AD203B41FA5}">
                      <a16:colId xmlns:a16="http://schemas.microsoft.com/office/drawing/2014/main" xmlns="" val="1276116030"/>
                    </a:ext>
                  </a:extLst>
                </a:gridCol>
                <a:gridCol w="1224136">
                  <a:extLst>
                    <a:ext uri="{9D8B030D-6E8A-4147-A177-3AD203B41FA5}">
                      <a16:colId xmlns:a16="http://schemas.microsoft.com/office/drawing/2014/main" xmlns=""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621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140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0,7</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260648"/>
            <a:ext cx="4824536" cy="1569660"/>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Петропавл</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22 </a:t>
            </a:r>
            <a:r>
              <a:rPr lang="kk-KZ" sz="1200" b="1" dirty="0">
                <a:latin typeface="Times New Roman" pitchFamily="18" charset="0"/>
                <a:cs typeface="Times New Roman" pitchFamily="18" charset="0"/>
              </a:rPr>
              <a:t>сәуірге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21 </a:t>
            </a:r>
            <a:r>
              <a:rPr lang="kk-KZ" sz="1200" b="1" dirty="0">
                <a:latin typeface="Times New Roman" pitchFamily="18" charset="0"/>
                <a:cs typeface="Times New Roman" pitchFamily="18" charset="0"/>
              </a:rPr>
              <a:t>сәуірге</a:t>
            </a:r>
            <a:r>
              <a:rPr lang="kk-KZ" altLang="ru-RU" sz="1200" b="1" dirty="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a:latin typeface="Times New Roman" pitchFamily="18" charset="0"/>
                <a:cs typeface="Times New Roman" pitchFamily="18" charset="0"/>
              </a:rPr>
              <a:t>22 </a:t>
            </a:r>
            <a:r>
              <a:rPr lang="kk-KZ" sz="1200" b="1" dirty="0">
                <a:latin typeface="Times New Roman" pitchFamily="18" charset="0"/>
                <a:cs typeface="Times New Roman" pitchFamily="18" charset="0"/>
              </a:rPr>
              <a:t>сәуірге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Солтүстіктен</a:t>
            </a:r>
            <a:r>
              <a:rPr lang="kk-KZ" sz="1200" dirty="0" smtClean="0">
                <a:latin typeface="Times New Roman" pitchFamily="18" charset="0"/>
                <a:cs typeface="Times New Roman" pitchFamily="18" charset="0"/>
              </a:rPr>
              <a:t> жел соғады,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9-14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8-10,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18-20 градус </a:t>
            </a:r>
            <a:r>
              <a:rPr lang="kk-KZ" sz="1200" dirty="0">
                <a:latin typeface="Times New Roman" pitchFamily="18" charset="0"/>
                <a:cs typeface="Times New Roman" pitchFamily="18" charset="0"/>
              </a:rPr>
              <a:t>жылы.</a:t>
            </a:r>
          </a:p>
          <a:p>
            <a:pPr indent="180975" algn="ctr"/>
            <a:r>
              <a:rPr lang="kk-KZ" sz="1200" b="1" dirty="0">
                <a:latin typeface="Times New Roman" pitchFamily="18" charset="0"/>
                <a:cs typeface="Times New Roman" pitchFamily="18" charset="0"/>
              </a:rPr>
              <a:t>23 сәуірге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a:latin typeface="Times New Roman" pitchFamily="18" charset="0"/>
                <a:cs typeface="Times New Roman" pitchFamily="18" charset="0"/>
              </a:rPr>
              <a:t>22</a:t>
            </a:r>
            <a:r>
              <a:rPr lang="kk-KZ" sz="1200" b="1" dirty="0">
                <a:latin typeface="Times New Roman" pitchFamily="18" charset="0"/>
                <a:cs typeface="Times New Roman" pitchFamily="18" charset="0"/>
              </a:rPr>
              <a:t> сәуірге </a:t>
            </a:r>
            <a:r>
              <a:rPr lang="kk-KZ" altLang="ru-RU" sz="1200" b="1" dirty="0">
                <a:solidFill>
                  <a:srgbClr val="000000"/>
                </a:solidFill>
                <a:latin typeface="Times New Roman" pitchFamily="18" charset="0"/>
                <a:cs typeface="Times New Roman" pitchFamily="18" charset="0"/>
              </a:rPr>
              <a:t>2</a:t>
            </a:r>
            <a:r>
              <a:rPr lang="ru-RU" altLang="ru-RU" sz="1200" b="1" dirty="0">
                <a:solidFill>
                  <a:srgbClr val="000000"/>
                </a:solidFill>
                <a:latin typeface="Times New Roman" pitchFamily="18" charset="0"/>
                <a:cs typeface="Times New Roman" pitchFamily="18" charset="0"/>
              </a:rPr>
              <a:t>0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a:latin typeface="Times New Roman" pitchFamily="18" charset="0"/>
                <a:cs typeface="Times New Roman" pitchFamily="18" charset="0"/>
              </a:rPr>
              <a:t>23 </a:t>
            </a:r>
            <a:r>
              <a:rPr lang="kk-KZ" sz="1200" b="1" dirty="0">
                <a:latin typeface="Times New Roman" pitchFamily="18" charset="0"/>
                <a:cs typeface="Times New Roman" pitchFamily="18" charset="0"/>
              </a:rPr>
              <a:t>сәуірге </a:t>
            </a:r>
            <a:r>
              <a:rPr lang="ru-RU" sz="1200" b="1" dirty="0">
                <a:solidFill>
                  <a:srgbClr val="000000"/>
                </a:solidFill>
                <a:latin typeface="Times New Roman" pitchFamily="18" charset="0"/>
                <a:cs typeface="Times New Roman" pitchFamily="18" charset="0"/>
              </a:rPr>
              <a:t>08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tabLst>
                <a:tab pos="180975" algn="l"/>
              </a:tabLst>
            </a:pPr>
            <a:r>
              <a:rPr lang="kk-KZ" sz="1200" dirty="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Солтүстік-шығыстан </a:t>
            </a:r>
            <a:r>
              <a:rPr lang="kk-KZ" sz="1200" dirty="0">
                <a:latin typeface="Times New Roman" pitchFamily="18" charset="0"/>
                <a:cs typeface="Times New Roman" pitchFamily="18" charset="0"/>
              </a:rPr>
              <a:t>жел соғады, күші 9-14 м/с. Ауа температурасы  </a:t>
            </a:r>
            <a:r>
              <a:rPr lang="kk-KZ" sz="1200" dirty="0" smtClean="0">
                <a:latin typeface="Times New Roman" pitchFamily="18" charset="0"/>
                <a:cs typeface="Times New Roman" pitchFamily="18" charset="0"/>
              </a:rPr>
              <a:t>3-5 градус </a:t>
            </a:r>
            <a:r>
              <a:rPr lang="kk-KZ" sz="1200" dirty="0">
                <a:latin typeface="Times New Roman" pitchFamily="18" charset="0"/>
                <a:cs typeface="Times New Roman" pitchFamily="18" charset="0"/>
              </a:rPr>
              <a:t>жылы.</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060848"/>
            <a:ext cx="4608512" cy="938719"/>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22 </a:t>
            </a:r>
            <a:r>
              <a:rPr lang="kk-KZ" sz="1100" dirty="0">
                <a:solidFill>
                  <a:schemeClr val="tx1"/>
                </a:solidFill>
                <a:latin typeface="Times New Roman" pitchFamily="18" charset="0"/>
                <a:cs typeface="Times New Roman" pitchFamily="18" charset="0"/>
              </a:rPr>
              <a:t>сәуірге</a:t>
            </a:r>
            <a:r>
              <a:rPr lang="kk-KZ"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23 сәуірге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140968"/>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a:latin typeface="Times New Roman" pitchFamily="18" charset="0"/>
                <a:cs typeface="Times New Roman" pitchFamily="18" charset="0"/>
              </a:rPr>
              <a:t>Т.Марьина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14851</TotalTime>
  <Words>547</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4539</cp:revision>
  <cp:lastPrinted>2021-07-01T03:56:27Z</cp:lastPrinted>
  <dcterms:created xsi:type="dcterms:W3CDTF">2018-03-27T06:03:00Z</dcterms:created>
  <dcterms:modified xsi:type="dcterms:W3CDTF">2024-04-21T05:59:11Z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