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3" d="100"/>
          <a:sy n="113" d="100"/>
        </p:scale>
        <p:origin x="-2184" y="-13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20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21 сәуірге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21</a:t>
            </a:r>
            <a:r>
              <a:rPr lang="kk-KZ" altLang="ru-RU" sz="1200" b="1" dirty="0" smtClean="0">
                <a:solidFill>
                  <a:srgbClr val="000000"/>
                </a:solidFill>
                <a:latin typeface="Times New Roman" pitchFamily="18" charset="0"/>
                <a:cs typeface="Times New Roman" pitchFamily="18" charset="0"/>
              </a:rPr>
              <a:t>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шығыстан жел соғады, күші 3-8, күндіз екпіні 12</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температурасы түнде 11-13,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22 сәуірге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21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22</a:t>
            </a:r>
            <a:r>
              <a:rPr lang="kk-KZ" sz="1200" b="1" dirty="0" smtClean="0">
                <a:solidFill>
                  <a:srgbClr val="000000"/>
                </a:solidFill>
                <a:latin typeface="Times New Roman" pitchFamily="18" charset="0"/>
                <a:cs typeface="Times New Roman" pitchFamily="18" charset="0"/>
              </a:rPr>
              <a:t>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Ашық,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жел соғады, </a:t>
            </a:r>
            <a:r>
              <a:rPr lang="kk-KZ" sz="1200" smtClean="0">
                <a:latin typeface="Times New Roman" pitchFamily="18" charset="0"/>
                <a:cs typeface="Times New Roman" pitchFamily="18" charset="0"/>
              </a:rPr>
              <a:t>күші 3-8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12-14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71464463"/>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1387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21 сәуірде, 22 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smtClean="0">
                <a:solidFill>
                  <a:srgbClr val="000000"/>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cs typeface="Times New Roman" panose="02020603050405020304" pitchFamily="18" charset="0"/>
              </a:rPr>
              <a:t>жоғары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17427</TotalTime>
  <Words>524</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4231</cp:revision>
  <cp:lastPrinted>2021-07-01T07:38:07Z</cp:lastPrinted>
  <dcterms:created xsi:type="dcterms:W3CDTF">2018-03-27T06:03:00Z</dcterms:created>
  <dcterms:modified xsi:type="dcterms:W3CDTF">2024-04-20T06:47:29Z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