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89" d="100"/>
          <a:sy n="89" d="100"/>
        </p:scale>
        <p:origin x="1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776656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жанбыр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3-8 градус </a:t>
            </a:r>
            <a:r>
              <a:rPr lang="ru-RU" sz="1200" dirty="0" err="1" smtClean="0">
                <a:latin typeface="Times New Roman" pitchFamily="18" charset="0"/>
                <a:cs typeface="Times New Roman" pitchFamily="18" charset="0"/>
              </a:rPr>
              <a:t>жылы</a:t>
            </a:r>
            <a:r>
              <a:rPr lang="ru-RU" sz="1200" dirty="0" smtClean="0">
                <a:solidFill>
                  <a:srgbClr val="FF0000"/>
                </a:solidFill>
                <a:latin typeface="Times New Roman" pitchFamily="18" charset="0"/>
                <a:cs typeface="Times New Roman" pitchFamily="18" charset="0"/>
              </a:rPr>
              <a:t>.</a:t>
            </a:r>
            <a:endParaRPr lang="ru-RU" alt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595226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2021-07-01T07:38:07Z</cp:lastPrinted>
  <dcterms:created xsi:type="dcterms:W3CDTF">2018-03-27T06:03:00Z</dcterms:created>
  <dcterms:modified xsi:type="dcterms:W3CDTF">2024-04-20T07:56:05Z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