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001193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320949"/>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А</a:t>
            </a:r>
            <a:r>
              <a:rPr lang="kk-KZ" sz="1100">
                <a:latin typeface="Times New Roman" panose="02020603050405020304" pitchFamily="18" charset="0"/>
                <a:ea typeface="Times New Roman" panose="02020603050405020304" pitchFamily="18" charset="0"/>
              </a:rPr>
              <a:t>здаған бұлтты</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Оңтүстік-батыстан жел соғады, күші 5-10 м/с. Ауа температурасы түнде 4-6, күндіз 22-24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22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 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21 сәуірде, түнде 22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28917</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4945</cp:revision>
  <cp:lastPrinted>2023-01-16T10:13:34Z</cp:lastPrinted>
  <dcterms:created xsi:type="dcterms:W3CDTF">2018-03-27T06:03:00Z</dcterms:created>
  <dcterms:modified xsi:type="dcterms:W3CDTF">2024-04-20T06:03:03Z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