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4" d="100"/>
          <a:sy n="84" d="100"/>
        </p:scale>
        <p:origin x="-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118262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Ашық, жауын-шашынсыз. </a:t>
            </a:r>
            <a:r>
              <a:rPr lang="kk-KZ" altLang="ru-RU" sz="1200" dirty="0" smtClean="0">
                <a:latin typeface="Times New Roman" panose="02020603050405020304" pitchFamily="18" charset="0"/>
                <a:cs typeface="Times New Roman" panose="02020603050405020304" pitchFamily="18" charset="0"/>
              </a:rPr>
              <a:t>Шығыстан,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9-14, </a:t>
            </a:r>
            <a:r>
              <a:rPr lang="kk-KZ" altLang="ru-RU" sz="1200" dirty="0" smtClean="0">
                <a:latin typeface="Times New Roman" panose="02020603050405020304" pitchFamily="18" charset="0"/>
                <a:cs typeface="Times New Roman" panose="02020603050405020304" pitchFamily="18" charset="0"/>
              </a:rPr>
              <a:t>кей уақыттарда </a:t>
            </a:r>
            <a:r>
              <a:rPr lang="kk-KZ" altLang="ru-RU" sz="1200" dirty="0" smtClean="0">
                <a:latin typeface="Times New Roman" panose="02020603050405020304" pitchFamily="18" charset="0"/>
                <a:cs typeface="Times New Roman" panose="02020603050405020304" pitchFamily="18" charset="0"/>
              </a:rPr>
              <a:t>екпіні </a:t>
            </a:r>
            <a:r>
              <a:rPr lang="kk-KZ" altLang="ru-RU" sz="1200" dirty="0">
                <a:latin typeface="Times New Roman" panose="02020603050405020304" pitchFamily="18" charset="0"/>
                <a:cs typeface="Times New Roman" panose="02020603050405020304" pitchFamily="18" charset="0"/>
              </a:rPr>
              <a:t>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градус</a:t>
            </a:r>
            <a:r>
              <a:rPr lang="kk-KZ" altLang="ru-RU" sz="1200" dirty="0">
                <a:latin typeface="Times New Roman" panose="02020603050405020304" pitchFamily="18" charset="0"/>
                <a:cs typeface="Times New Roman" panose="02020603050405020304" pitchFamily="18" charset="0"/>
              </a:rPr>
              <a:t>, 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Солтүстік-шығыстан, 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12-14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53321214"/>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Жайнакова З.Ж./Барышева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18769</TotalTime>
  <Words>497</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3526</cp:revision>
  <cp:lastPrinted>2021-07-01T07:38:07Z</cp:lastPrinted>
  <dcterms:created xsi:type="dcterms:W3CDTF">2018-03-27T06:03:00Z</dcterms:created>
  <dcterms:modified xsi:type="dcterms:W3CDTF">2024-04-20T08:17:04Z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