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4" d="100"/>
          <a:sy n="84" d="100"/>
        </p:scale>
        <p:origin x="-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473130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апреля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жанбыр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3-8 градус </a:t>
            </a:r>
            <a:r>
              <a:rPr lang="ru-RU" sz="1200" dirty="0" err="1">
                <a:latin typeface="Times New Roman" pitchFamily="18" charset="0"/>
                <a:cs typeface="Times New Roman" pitchFamily="18" charset="0"/>
              </a:rPr>
              <a:t>жылы</a:t>
            </a:r>
            <a:r>
              <a:rPr lang="ru-RU" sz="1200" dirty="0">
                <a:solidFill>
                  <a:srgbClr val="FF0000"/>
                </a:solidFill>
                <a:latin typeface="Times New Roman" pitchFamily="18" charset="0"/>
                <a:cs typeface="Times New Roman" pitchFamily="18" charset="0"/>
              </a:rPr>
              <a:t>.</a:t>
            </a:r>
            <a:endParaRPr lang="ru-RU" altLang="ru-RU" sz="1200" b="1" dirty="0">
              <a:solidFill>
                <a:srgbClr val="FF0000"/>
              </a:solidFill>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1464930"/>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Жайнакова З.Ж.</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18233</TotalTime>
  <Words>574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3555</cp:revision>
  <cp:lastPrinted>2021-07-01T03:56:27Z</cp:lastPrinted>
  <dcterms:created xsi:type="dcterms:W3CDTF">2018-03-27T06:03:00Z</dcterms:created>
  <dcterms:modified xsi:type="dcterms:W3CDTF">2024-04-20T07:58:19Z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