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075656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8-13, күндіз екпіні 15-20 м/с. Ауа температурасы түнде 14-16, күндіз 26-28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13689</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3207</cp:revision>
  <cp:lastPrinted>2021-07-01T03:56:27Z</cp:lastPrinted>
  <dcterms:created xsi:type="dcterms:W3CDTF">2018-03-27T06:03:00Z</dcterms:created>
  <dcterms:modified xsi:type="dcterms:W3CDTF">2024-04-20T07:43:49Z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