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541658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20 ч. 21 апреля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3-8 м/с. Температура воздуха ночью 10-12, днем 25-27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апреля по 08 ч. 22 апреля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6-8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309424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19150</TotalTime>
  <Words>605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3142</cp:revision>
  <cp:lastPrinted>2021-07-01T03:56:27Z</cp:lastPrinted>
  <dcterms:created xsi:type="dcterms:W3CDTF">2018-03-27T06:03:00Z</dcterms:created>
  <dcterms:modified xsi:type="dcterms:W3CDTF">2024-04-20T07:46:03Z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