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84" d="100"/>
          <a:sy n="84" d="100"/>
        </p:scale>
        <p:origin x="-84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856579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северо-восточный 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15-20, днем 23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 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363620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18770</TotalTime>
  <Words>595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3511</cp:revision>
  <cp:lastPrinted>2021-07-01T03:56:27Z</cp:lastPrinted>
  <dcterms:created xsi:type="dcterms:W3CDTF">2018-03-27T06:03:00Z</dcterms:created>
  <dcterms:modified xsi:type="dcterms:W3CDTF">2024-04-20T08:17:39Z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