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5546444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апреля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202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Небольшая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5-10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21-23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до 08 ч.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Небольшая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без осадков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северо-западный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северный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2-7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5-7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64675" y="2106579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4951375" y="309428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3146005"/>
              </p:ext>
            </p:extLst>
          </p:nvPr>
        </p:nvGraphicFramePr>
        <p:xfrm>
          <a:off x="5010029" y="3840873"/>
          <a:ext cx="468016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22869</TotalTime>
  <Words>660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3694</cp:revision>
  <cp:lastPrinted>2021-10-18T15:52:53Z</cp:lastPrinted>
  <dcterms:created xsi:type="dcterms:W3CDTF">2018-03-27T06:03:00Z</dcterms:created>
  <dcterms:modified xsi:type="dcterms:W3CDTF">2024-04-20T06:44:34Z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