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4" d="100"/>
          <a:sy n="84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705986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восточный, северо-восточный 9-14, временами порывы 15-20 м/с. Температура воздуха ночью 10-12, днем 27-29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с 20 ч. 21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апреля 2024 г. 	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северо-восточный,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430904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18785</TotalTime>
  <Words>523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3500</cp:revision>
  <cp:lastPrinted>2021-07-01T03:56:27Z</cp:lastPrinted>
  <dcterms:created xsi:type="dcterms:W3CDTF">2018-03-27T06:03:00Z</dcterms:created>
  <dcterms:modified xsi:type="dcterms:W3CDTF">2024-04-20T08:17:10Z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