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76704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5-10 м/с. Температура воздуха ночью 4-6,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северо-западный 5-10 м/с. Температура воздуха ночью 9-11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309490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 ночью 22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30823</TotalTime>
  <Words>659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5116</cp:revision>
  <cp:lastPrinted>2021-11-30T05:55:24Z</cp:lastPrinted>
  <dcterms:created xsi:type="dcterms:W3CDTF">2018-03-27T06:03:00Z</dcterms:created>
  <dcterms:modified xsi:type="dcterms:W3CDTF">2024-04-20T06:02:48Z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