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444"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208584" y="96798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87358767"/>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№110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669" y="3558874"/>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19 сәуір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308324"/>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сәуірге</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19</a:t>
            </a:r>
            <a:r>
              <a:rPr lang=""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сәуір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сәуір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Көшпелі бұ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жауын-шашынсыз. </a:t>
            </a:r>
            <a:r>
              <a:rPr lang="" sz="1200" dirty="0" smtClean="0">
                <a:solidFill>
                  <a:prstClr val="black"/>
                </a:solidFill>
                <a:latin typeface="Times New Roman" pitchFamily="18" charset="0"/>
                <a:cs typeface="Times New Roman" pitchFamily="18" charset="0"/>
              </a:rPr>
              <a:t>Жел сол</a:t>
            </a:r>
            <a:r>
              <a:rPr lang="kk-KZ" sz="1200" dirty="0" smtClean="0">
                <a:solidFill>
                  <a:prstClr val="black"/>
                </a:solidFill>
                <a:latin typeface="Times New Roman" pitchFamily="18" charset="0"/>
                <a:cs typeface="Times New Roman" pitchFamily="18" charset="0"/>
              </a:rPr>
              <a:t>түстік-</a:t>
            </a:r>
            <a:r>
              <a:rPr lang="" sz="1200" dirty="0" smtClean="0">
                <a:solidFill>
                  <a:prstClr val="black"/>
                </a:solidFill>
                <a:latin typeface="Times New Roman" pitchFamily="18" charset="0"/>
                <a:cs typeface="Times New Roman" pitchFamily="18" charset="0"/>
              </a:rPr>
              <a:t>батыстан</a:t>
            </a:r>
            <a:r>
              <a:rPr lang="kk-KZ" sz="1200" dirty="0" smtClean="0">
                <a:solidFill>
                  <a:prstClr val="black"/>
                </a:solidFill>
                <a:latin typeface="Times New Roman" pitchFamily="18" charset="0"/>
                <a:cs typeface="Times New Roman" pitchFamily="18" charset="0"/>
              </a:rPr>
              <a:t>, солтүстіктен соғады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smtClean="0">
                <a:solidFill>
                  <a:prstClr val="black"/>
                </a:solidFill>
                <a:latin typeface="Times New Roman" pitchFamily="18" charset="0"/>
                <a:cs typeface="Times New Roman" pitchFamily="18" charset="0"/>
              </a:rPr>
              <a:t> 2-7, </a:t>
            </a:r>
            <a:r>
              <a:rPr lang="ru-RU" sz="1200" dirty="0" err="1" smtClean="0">
                <a:solidFill>
                  <a:prstClr val="black"/>
                </a:solidFill>
                <a:latin typeface="Times New Roman" pitchFamily="18" charset="0"/>
                <a:cs typeface="Times New Roman" pitchFamily="18" charset="0"/>
              </a:rPr>
              <a:t>күндіз</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7-12 м/с. Ауа температурасы түнде </a:t>
            </a:r>
            <a:r>
              <a:rPr lang="kk-KZ" sz="1200" dirty="0" smtClean="0">
                <a:solidFill>
                  <a:prstClr val="black"/>
                </a:solidFill>
                <a:latin typeface="Times New Roman" pitchFamily="18" charset="0"/>
                <a:cs typeface="Times New Roman" pitchFamily="18" charset="0"/>
              </a:rPr>
              <a:t>4-6°,</a:t>
            </a:r>
            <a:r>
              <a:rPr lang=""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17</a:t>
            </a:r>
            <a:r>
              <a:rPr lang="kk-KZ" sz="1200" dirty="0" smtClean="0">
                <a:solidFill>
                  <a:prstClr val="black"/>
                </a:solidFill>
                <a:latin typeface="Times New Roman" pitchFamily="18" charset="0"/>
                <a:cs typeface="Times New Roman" pitchFamily="18" charset="0"/>
              </a:rPr>
              <a:t>-19° </a:t>
            </a:r>
            <a:r>
              <a:rPr lang="kk-KZ" sz="1200" dirty="0" smtClean="0">
                <a:solidFill>
                  <a:prstClr val="black"/>
                </a:solidFill>
                <a:latin typeface="Times New Roman" pitchFamily="18" charset="0"/>
                <a:cs typeface="Times New Roman" pitchFamily="18" charset="0"/>
              </a:rPr>
              <a:t>жылы </a:t>
            </a:r>
            <a:r>
              <a:rPr lang="kk-KZ" sz="1200" dirty="0">
                <a:solidFill>
                  <a:prstClr val="black"/>
                </a:solidFill>
                <a:latin typeface="Times New Roman" pitchFamily="18" charset="0"/>
                <a:cs typeface="Times New Roman" pitchFamily="18" charset="0"/>
              </a:rPr>
              <a:t>болады</a:t>
            </a:r>
            <a:r>
              <a:rPr lang="kk-KZ" sz="1200" dirty="0" smtClean="0">
                <a:solidFill>
                  <a:prstClr val="black"/>
                </a:solidFill>
                <a:latin typeface="Times New Roman" pitchFamily="18" charset="0"/>
                <a:cs typeface="Times New Roman" pitchFamily="18" charset="0"/>
              </a:rPr>
              <a:t>.</a:t>
            </a:r>
          </a:p>
          <a:p>
            <a:pPr algn="just">
              <a:spcBef>
                <a:spcPts val="0"/>
              </a:spcBef>
              <a:defRPr/>
            </a:pPr>
            <a:endParaRPr lang="kk-KZ" sz="1200" dirty="0" smtClean="0">
              <a:solidFill>
                <a:prstClr val="black"/>
              </a:solidFill>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21</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сәуірге</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20 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21 </a:t>
            </a:r>
            <a:r>
              <a:rPr lang="kk-KZ" altLang="ru-RU" sz="1200" b="1" dirty="0">
                <a:latin typeface="Times New Roman" pitchFamily="18" charset="0"/>
                <a:cs typeface="Times New Roman" pitchFamily="18" charset="0"/>
              </a:rPr>
              <a:t>сәуір</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smtClean="0">
                <a:solidFill>
                  <a:prstClr val="black"/>
                </a:solidFill>
                <a:latin typeface="Times New Roman" pitchFamily="18" charset="0"/>
                <a:cs typeface="Times New Roman" pitchFamily="18" charset="0"/>
              </a:rPr>
              <a:t>, жауын-шашынсыз.</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 sz="1200" dirty="0">
                <a:solidFill>
                  <a:prstClr val="black"/>
                </a:solidFill>
                <a:latin typeface="Times New Roman" pitchFamily="18" charset="0"/>
                <a:cs typeface="Times New Roman" pitchFamily="18" charset="0"/>
              </a:rPr>
              <a:t>сол</a:t>
            </a:r>
            <a:r>
              <a:rPr lang="kk-KZ" sz="1200" dirty="0">
                <a:solidFill>
                  <a:prstClr val="black"/>
                </a:solidFill>
                <a:latin typeface="Times New Roman" pitchFamily="18" charset="0"/>
                <a:cs typeface="Times New Roman" pitchFamily="18" charset="0"/>
              </a:rPr>
              <a:t>түстік-</a:t>
            </a:r>
            <a:r>
              <a:rPr lang="" sz="1200" dirty="0">
                <a:solidFill>
                  <a:prstClr val="black"/>
                </a:solidFill>
                <a:latin typeface="Times New Roman" pitchFamily="18" charset="0"/>
                <a:cs typeface="Times New Roman" pitchFamily="18" charset="0"/>
              </a:rPr>
              <a:t>батыстан</a:t>
            </a:r>
            <a:r>
              <a:rPr lang="kk-KZ" sz="1200" dirty="0">
                <a:solidFill>
                  <a:prstClr val="black"/>
                </a:solidFill>
                <a:latin typeface="Times New Roman" pitchFamily="18" charset="0"/>
                <a:cs typeface="Times New Roman" pitchFamily="18" charset="0"/>
              </a:rPr>
              <a:t>, солтүстіктен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kk-KZ" sz="1200" dirty="0" smtClean="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5-10</a:t>
            </a:r>
            <a:r>
              <a:rPr lang=""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3-5° </a:t>
            </a:r>
            <a:r>
              <a:rPr lang="kk-KZ" sz="1200" dirty="0" smtClean="0">
                <a:solidFill>
                  <a:prstClr val="black"/>
                </a:solidFill>
                <a:latin typeface="Times New Roman" pitchFamily="18" charset="0"/>
                <a:cs typeface="Times New Roman" pitchFamily="18" charset="0"/>
              </a:rPr>
              <a:t>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44850" y="233859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44851" y="324416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4630451"/>
              </p:ext>
            </p:extLst>
          </p:nvPr>
        </p:nvGraphicFramePr>
        <p:xfrm>
          <a:off x="5020769" y="4020539"/>
          <a:ext cx="4691064" cy="24675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860">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Қалқыма бөлшектер</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0,808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3052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716">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101</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0,507</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71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71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0,875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Бухтоярова Л.А. </a:t>
            </a:r>
            <a:r>
              <a:rPr lang="ru-RU" altLang="ru-RU" sz="1200" b="1" i="1" dirty="0" smtClean="0">
                <a:solidFill>
                  <a:srgbClr val="000000"/>
                </a:solidFill>
                <a:latin typeface="Times New Roman" panose="02020603050405020304" pitchFamily="18" charset="0"/>
                <a:cs typeface="Times New Roman" panose="02020603050405020304" pitchFamily="18" charset="0"/>
              </a:rPr>
              <a:t>/ Эрнст Л.В</a:t>
            </a:r>
            <a:r>
              <a:rPr lang=""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21345</TotalTime>
  <Words>622</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3622</cp:revision>
  <cp:lastPrinted>2021-07-01T03:56:27Z</cp:lastPrinted>
  <dcterms:created xsi:type="dcterms:W3CDTF">2018-03-27T06:03:00Z</dcterms:created>
  <dcterms:modified xsi:type="dcterms:W3CDTF">2024-04-19T07:28:47Z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