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2" d="100"/>
          <a:sy n="92" d="100"/>
        </p:scale>
        <p:origin x="84" y="30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16435063"/>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110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19 сәуір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847207"/>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20 </a:t>
            </a:r>
            <a:r>
              <a:rPr lang="ru-RU" altLang="ru-RU" sz="1300" b="1" dirty="0" err="1">
                <a:latin typeface="Times New Roman" panose="02020603050405020304" pitchFamily="18" charset="0"/>
                <a:cs typeface="Times New Roman" panose="02020603050405020304" pitchFamily="18" charset="0"/>
              </a:rPr>
              <a:t>сәуірге</a:t>
            </a:r>
            <a:endParaRPr lang="ru-RU" altLang="ru-RU" sz="1300" b="1" dirty="0">
              <a:latin typeface="Times New Roman" panose="02020603050405020304" pitchFamily="18" charset="0"/>
              <a:cs typeface="Times New Roman" panose="02020603050405020304" pitchFamily="18" charset="0"/>
            </a:endParaRP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19 </a:t>
            </a:r>
            <a:r>
              <a:rPr lang="ru-RU" sz="1000" b="1" dirty="0" err="1">
                <a:solidFill>
                  <a:srgbClr val="000000"/>
                </a:solidFill>
                <a:latin typeface="Times New Roman" panose="02020603050405020304" pitchFamily="18" charset="0"/>
                <a:cs typeface="Times New Roman" panose="02020603050405020304" pitchFamily="18" charset="0"/>
              </a:rPr>
              <a:t>сәуір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і</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20 </a:t>
            </a:r>
            <a:r>
              <a:rPr lang="ru-RU" sz="1000" b="1" dirty="0" err="1">
                <a:solidFill>
                  <a:srgbClr val="000000"/>
                </a:solidFill>
                <a:latin typeface="Times New Roman" panose="02020603050405020304" pitchFamily="18" charset="0"/>
                <a:cs typeface="Times New Roman" panose="02020603050405020304" pitchFamily="18" charset="0"/>
              </a:rPr>
              <a:t>сәуір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і</a:t>
            </a:r>
            <a:r>
              <a:rPr lang="kk-KZ" sz="1000" b="1" dirty="0">
                <a:solidFill>
                  <a:srgbClr val="000000"/>
                </a:solidFill>
                <a:latin typeface="Times New Roman" panose="02020603050405020304" pitchFamily="18" charset="0"/>
                <a:cs typeface="Times New Roman" panose="02020603050405020304" pitchFamily="18" charset="0"/>
              </a:rPr>
              <a:t>ң </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жауын-шашынсыз. Жел 3-8 м/с. Ауа температурасы түнде 10-12, күндіз 24-26 градус жылы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21 сәуірге</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20 </a:t>
            </a:r>
            <a:r>
              <a:rPr lang="ru-RU" sz="1000" b="1" dirty="0" err="1">
                <a:solidFill>
                  <a:srgbClr val="000000"/>
                </a:solidFill>
                <a:latin typeface="Times New Roman" panose="02020603050405020304" pitchFamily="18" charset="0"/>
                <a:cs typeface="Times New Roman" panose="02020603050405020304" pitchFamily="18" charset="0"/>
              </a:rPr>
              <a:t>сәуір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і</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21 </a:t>
            </a:r>
            <a:r>
              <a:rPr lang="ru-RU" sz="1000" b="1" dirty="0" err="1">
                <a:solidFill>
                  <a:srgbClr val="000000"/>
                </a:solidFill>
                <a:latin typeface="Times New Roman" panose="02020603050405020304" pitchFamily="18" charset="0"/>
                <a:cs typeface="Times New Roman" panose="02020603050405020304" pitchFamily="18" charset="0"/>
              </a:rPr>
              <a:t>сәуір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і</a:t>
            </a:r>
            <a:r>
              <a:rPr lang="kk-KZ" sz="1000" b="1" dirty="0">
                <a:solidFill>
                  <a:srgbClr val="000000"/>
                </a:solidFill>
                <a:latin typeface="Times New Roman" panose="02020603050405020304" pitchFamily="18" charset="0"/>
                <a:cs typeface="Times New Roman" panose="02020603050405020304" pitchFamily="18" charset="0"/>
              </a:rPr>
              <a:t>ң </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жауын-шашынсыз. </a:t>
            </a:r>
            <a:r>
              <a:rPr lang="ru-RU" sz="1300" dirty="0">
                <a:solidFill>
                  <a:prstClr val="black"/>
                </a:solidFill>
                <a:latin typeface="Times New Roman" pitchFamily="18" charset="0"/>
                <a:cs typeface="Times New Roman" pitchFamily="18" charset="0"/>
              </a:rPr>
              <a:t>Жел 3-8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10-12 </a:t>
            </a:r>
            <a:r>
              <a:rPr lang="kk-KZ" sz="1300" dirty="0">
                <a:solidFill>
                  <a:prstClr val="black"/>
                </a:solidFill>
                <a:latin typeface="Times New Roman" pitchFamily="18" charset="0"/>
                <a:cs typeface="Times New Roman" pitchFamily="18" charset="0"/>
              </a:rPr>
              <a:t>градус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2598431"/>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0.593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0.366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0.152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379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527" y="366323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19</a:t>
            </a:r>
            <a:r>
              <a:rPr lang="kk-KZ" sz="1200" b="1" dirty="0">
                <a:solidFill>
                  <a:srgbClr val="000000"/>
                </a:solidFill>
                <a:latin typeface="Times New Roman" panose="02020603050405020304" pitchFamily="18" charset="0"/>
                <a:cs typeface="Times New Roman" panose="02020603050405020304" pitchFamily="18" charset="0"/>
              </a:rPr>
              <a:t> сәуірге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 </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16379</TotalTime>
  <Words>568</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3075</cp:revision>
  <cp:lastPrinted>2021-07-01T07:38:07Z</cp:lastPrinted>
  <dcterms:created xsi:type="dcterms:W3CDTF">2018-03-27T06:03:00Z</dcterms:created>
  <dcterms:modified xsi:type="dcterms:W3CDTF">2024-04-19T06:20:12Z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