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0094041"/>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110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19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сәуір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20 </a:t>
            </a:r>
            <a:r>
              <a:rPr lang="ru-RU" altLang="ru-RU" sz="1200" b="1" dirty="0" err="1" smtClean="0">
                <a:solidFill>
                  <a:prstClr val="black"/>
                </a:solidFill>
                <a:latin typeface="Times New Roman" panose="02020603050405020304" pitchFamily="18" charset="0"/>
                <a:cs typeface="Times New Roman" panose="02020603050405020304" pitchFamily="18" charset="0"/>
              </a:rPr>
              <a:t>сәуір</a:t>
            </a:r>
            <a:endParaRPr lang="ru-RU"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19 </a:t>
            </a:r>
            <a:r>
              <a:rPr lang="kk-KZ" altLang="ru-RU" sz="1200" b="1" dirty="0">
                <a:solidFill>
                  <a:prstClr val="black"/>
                </a:solidFill>
                <a:latin typeface="Times New Roman" panose="02020603050405020304" pitchFamily="18" charset="0"/>
                <a:cs typeface="Times New Roman" panose="02020603050405020304" pitchFamily="18" charset="0"/>
              </a:rPr>
              <a:t>сәуір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20 сәуір 2024 </a:t>
            </a:r>
            <a:r>
              <a:rPr lang="kk-KZ" altLang="ru-RU" sz="1200" b="1" dirty="0">
                <a:solidFill>
                  <a:prstClr val="black"/>
                </a:solidFill>
                <a:latin typeface="Times New Roman" panose="02020603050405020304" pitchFamily="18" charset="0"/>
                <a:cs typeface="Times New Roman" panose="02020603050405020304" pitchFamily="18" charset="0"/>
              </a:rPr>
              <a:t>ж. сағ. 20 дейін</a:t>
            </a:r>
          </a:p>
          <a:p>
            <a:pPr algn="just"/>
            <a:r>
              <a:rPr lang="kk-KZ" sz="1200">
                <a:solidFill>
                  <a:prstClr val="black"/>
                </a:solidFill>
                <a:latin typeface="Times New Roman" panose="02020603050405020304" pitchFamily="18" charset="0"/>
                <a:cs typeface="Times New Roman" panose="02020603050405020304" pitchFamily="18" charset="0"/>
              </a:rPr>
              <a:t>Аздаған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Оңтүстік-батыстан жел </a:t>
            </a:r>
            <a:r>
              <a:rPr lang="kk-KZ" sz="1200" dirty="0">
                <a:solidFill>
                  <a:prstClr val="black"/>
                </a:solidFill>
                <a:latin typeface="Times New Roman" panose="02020603050405020304" pitchFamily="18" charset="0"/>
                <a:cs typeface="Times New Roman" panose="02020603050405020304" pitchFamily="18" charset="0"/>
              </a:rPr>
              <a:t>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26-28 </a:t>
            </a:r>
            <a:r>
              <a:rPr lang="kk-KZ" sz="1200" dirty="0">
                <a:solidFill>
                  <a:prstClr val="black"/>
                </a:solidFill>
                <a:latin typeface="Times New Roman" panose="02020603050405020304" pitchFamily="18" charset="0"/>
                <a:cs typeface="Times New Roman" panose="02020603050405020304" pitchFamily="18" charset="0"/>
              </a:rPr>
              <a:t>градус жылы.</a:t>
            </a:r>
            <a:endParaRPr lang="kk-KZ" sz="1200" b="1" dirty="0" smtClean="0">
              <a:latin typeface="Times New Roman" panose="02020603050405020304" pitchFamily="18" charset="0"/>
              <a:cs typeface="Times New Roman" panose="02020603050405020304" pitchFamily="18" charset="0"/>
            </a:endParaRP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2023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21 сәуір</a:t>
            </a:r>
          </a:p>
          <a:p>
            <a:pPr algn="ctr"/>
            <a:r>
              <a:rPr lang="kk-KZ" sz="1200" b="1" dirty="0" smtClean="0">
                <a:latin typeface="Times New Roman" panose="02020603050405020304" pitchFamily="18" charset="0"/>
                <a:cs typeface="Times New Roman" panose="02020603050405020304" pitchFamily="18" charset="0"/>
              </a:rPr>
              <a:t>   20 сәуір сағ</a:t>
            </a:r>
            <a:r>
              <a:rPr lang="kk-KZ" sz="1200" b="1" dirty="0">
                <a:latin typeface="Times New Roman" panose="02020603050405020304" pitchFamily="18" charset="0"/>
                <a:cs typeface="Times New Roman" panose="02020603050405020304" pitchFamily="18" charset="0"/>
              </a:rPr>
              <a:t>.  21-ден бастап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сәуір 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 Оңтүстік-батыстан </a:t>
            </a:r>
            <a:r>
              <a:rPr lang="kk-KZ" sz="1200" dirty="0">
                <a:solidFill>
                  <a:prstClr val="black"/>
                </a:solidFill>
                <a:latin typeface="Times New Roman" panose="02020603050405020304" pitchFamily="18" charset="0"/>
                <a:cs typeface="Times New Roman" panose="02020603050405020304" pitchFamily="18" charset="0"/>
              </a:rPr>
              <a:t>жел соғады, </a:t>
            </a:r>
            <a:r>
              <a:rPr lang="kk-KZ" sz="1200" dirty="0" smtClean="0">
                <a:solidFill>
                  <a:prstClr val="black"/>
                </a:solidFill>
                <a:latin typeface="Times New Roman" panose="02020603050405020304" pitchFamily="18" charset="0"/>
                <a:cs typeface="Times New Roman" panose="02020603050405020304" pitchFamily="18" charset="0"/>
              </a:rPr>
              <a:t>күші 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10-12 </a:t>
            </a:r>
            <a:r>
              <a:rPr lang="kk-KZ" sz="1200" dirty="0">
                <a:solidFill>
                  <a:prstClr val="black"/>
                </a:solidFill>
                <a:latin typeface="Times New Roman" panose="02020603050405020304" pitchFamily="18" charset="0"/>
                <a:cs typeface="Times New Roman" panose="02020603050405020304" pitchFamily="18" charset="0"/>
              </a:rPr>
              <a:t>градус 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5854143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28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0.056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1328</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0,266</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4</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0.019</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12</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a:t>
                      </a:r>
                      <a:r>
                        <a:rPr lang="en-US" sz="1100" b="0" i="0" u="none" strike="noStrike" dirty="0" smtClean="0">
                          <a:solidFill>
                            <a:srgbClr val="000000"/>
                          </a:solidFill>
                          <a:latin typeface="Calibri"/>
                        </a:rPr>
                        <a:t>0</a:t>
                      </a:r>
                      <a:r>
                        <a:rPr lang="ru-RU" sz="1100" b="0" i="0" u="none" strike="noStrike" dirty="0" smtClean="0">
                          <a:solidFill>
                            <a:srgbClr val="000000"/>
                          </a:solidFill>
                          <a:latin typeface="Calibri"/>
                        </a:rPr>
                        <a:t>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latin typeface="Calibri"/>
                        </a:rPr>
                        <a:t>0.263</a:t>
                      </a:r>
                      <a:endParaRPr lang="ru-RU" sz="11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21 </a:t>
            </a:r>
            <a:r>
              <a:rPr lang="ru-RU" sz="1200" dirty="0" err="1">
                <a:solidFill>
                  <a:prstClr val="black"/>
                </a:solidFill>
                <a:latin typeface="Times New Roman" panose="02020603050405020304" pitchFamily="18" charset="0"/>
                <a:cs typeface="Times New Roman" panose="02020603050405020304" pitchFamily="18" charset="0"/>
              </a:rPr>
              <a:t>сәуір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a:t>
            </a:r>
            <a:r>
              <a:rPr lang="kk-KZ" altLang="ru-RU" sz="1200" b="1" i="1" smtClean="0">
                <a:solidFill>
                  <a:srgbClr val="000000"/>
                </a:solidFill>
                <a:latin typeface="Times New Roman" panose="02020603050405020304" pitchFamily="18" charset="0"/>
                <a:cs typeface="Times New Roman" panose="02020603050405020304" pitchFamily="18" charset="0"/>
              </a:rPr>
              <a:t>Маркевич </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19791</TotalTime>
  <Words>574</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3747</cp:revision>
  <cp:lastPrinted>2021-07-01T07:38:07Z</cp:lastPrinted>
  <dcterms:created xsi:type="dcterms:W3CDTF">2018-03-27T06:03:00Z</dcterms:created>
  <dcterms:modified xsi:type="dcterms:W3CDTF">2024-04-19T06:52:12Z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