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4363" autoAdjust="0"/>
    <p:restoredTop sz="90526" autoAdjust="0"/>
  </p:normalViewPr>
  <p:slideViewPr>
    <p:cSldViewPr showGuides="1">
      <p:cViewPr>
        <p:scale>
          <a:sx n="100" d="100"/>
          <a:sy n="100" d="100"/>
        </p:scale>
        <p:origin x="-666" y="-2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110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93165602"/>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595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127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17</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0,04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55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400" dirty="0"/>
                        <a:t>6,8</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19 </a:t>
            </a:r>
            <a:r>
              <a:rPr lang="kk-KZ" sz="1100" b="1" dirty="0">
                <a:latin typeface="Times New Roman" pitchFamily="18" charset="0"/>
                <a:cs typeface="Times New Roman" pitchFamily="18" charset="0"/>
              </a:rPr>
              <a:t>сәуірге</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Оңтүстік-шығыстан </a:t>
            </a:r>
            <a:r>
              <a:rPr lang="kk-KZ" sz="1100" dirty="0">
                <a:latin typeface="Times New Roman" pitchFamily="18" charset="0"/>
                <a:cs typeface="Times New Roman" pitchFamily="18" charset="0"/>
              </a:rPr>
              <a:t>соғатын жел </a:t>
            </a:r>
            <a:r>
              <a:rPr lang="kk-KZ" sz="1100" dirty="0" smtClean="0">
                <a:latin typeface="Times New Roman" pitchFamily="18" charset="0"/>
                <a:cs typeface="Times New Roman" pitchFamily="18" charset="0"/>
              </a:rPr>
              <a:t>оңтүстік-батысқа </a:t>
            </a:r>
            <a:r>
              <a:rPr lang="kk-KZ" sz="1100" dirty="0">
                <a:latin typeface="Times New Roman" pitchFamily="18" charset="0"/>
                <a:cs typeface="Times New Roman" pitchFamily="18" charset="0"/>
              </a:rPr>
              <a:t>ауысады, күші 9-14 м/с. Ауа температурасы түнде </a:t>
            </a:r>
            <a:r>
              <a:rPr lang="kk-KZ" sz="1100" dirty="0" smtClean="0">
                <a:latin typeface="Times New Roman" pitchFamily="18" charset="0"/>
                <a:cs typeface="Times New Roman" pitchFamily="18" charset="0"/>
              </a:rPr>
              <a:t>9-11,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24-26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20</a:t>
            </a:r>
            <a:r>
              <a:rPr lang="kk-KZ" sz="1100" b="1" dirty="0" smtClean="0">
                <a:latin typeface="Times New Roman" pitchFamily="18" charset="0"/>
                <a:cs typeface="Times New Roman" pitchFamily="18" charset="0"/>
              </a:rPr>
              <a:t> </a:t>
            </a:r>
            <a:r>
              <a:rPr lang="kk-KZ" sz="1100" b="1" dirty="0">
                <a:latin typeface="Times New Roman" pitchFamily="18" charset="0"/>
                <a:cs typeface="Times New Roman" pitchFamily="18" charset="0"/>
              </a:rPr>
              <a:t>сәуірге </a:t>
            </a:r>
            <a:r>
              <a:rPr lang="kk-KZ" altLang="ru-RU" sz="1100" b="1" dirty="0">
                <a:solidFill>
                  <a:srgbClr val="000000"/>
                </a:solidFill>
                <a:latin typeface="Times New Roman" pitchFamily="18" charset="0"/>
                <a:cs typeface="Times New Roman" pitchFamily="18" charset="0"/>
              </a:rPr>
              <a:t>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21 </a:t>
            </a:r>
            <a:r>
              <a:rPr lang="kk-KZ" sz="1100" b="1" dirty="0">
                <a:latin typeface="Times New Roman" pitchFamily="18" charset="0"/>
                <a:cs typeface="Times New Roman" pitchFamily="18" charset="0"/>
              </a:rPr>
              <a:t>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a:t>
            </a:r>
            <a:r>
              <a:rPr lang="kk-KZ" sz="1100" dirty="0" smtClean="0"/>
              <a:t> </a:t>
            </a:r>
            <a:r>
              <a:rPr lang="kk-KZ" sz="1100" dirty="0" smtClean="0">
                <a:latin typeface="Times New Roman" pitchFamily="18" charset="0"/>
                <a:cs typeface="Times New Roman" pitchFamily="18" charset="0"/>
              </a:rPr>
              <a:t>батыстан </a:t>
            </a:r>
            <a:r>
              <a:rPr lang="kk-KZ" sz="1100" dirty="0">
                <a:latin typeface="Times New Roman" pitchFamily="18" charset="0"/>
                <a:cs typeface="Times New Roman" pitchFamily="18" charset="0"/>
              </a:rPr>
              <a:t>жел соғады, күші 9-14 м/с. Ауа температурасы  </a:t>
            </a:r>
            <a:r>
              <a:rPr lang="kk-KZ" sz="1100" dirty="0" smtClean="0">
                <a:latin typeface="Times New Roman" pitchFamily="18" charset="0"/>
                <a:cs typeface="Times New Roman" pitchFamily="18" charset="0"/>
              </a:rPr>
              <a:t>11-12 </a:t>
            </a:r>
            <a:r>
              <a:rPr lang="kk-KZ" sz="1100" dirty="0">
                <a:latin typeface="Times New Roman" pitchFamily="18" charset="0"/>
                <a:cs typeface="Times New Roman" pitchFamily="18" charset="0"/>
              </a:rPr>
              <a:t>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20 </a:t>
            </a:r>
            <a:r>
              <a:rPr lang="kk-KZ" sz="1100" dirty="0">
                <a:solidFill>
                  <a:schemeClr val="tx1"/>
                </a:solidFill>
                <a:latin typeface="Times New Roman" pitchFamily="18" charset="0"/>
                <a:cs typeface="Times New Roman" pitchFamily="18" charset="0"/>
              </a:rPr>
              <a:t>сәуірге</a:t>
            </a:r>
            <a:r>
              <a:rPr lang="kk-KZ" sz="1100" dirty="0">
                <a:solidFill>
                  <a:srgbClr val="000000"/>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21 </a:t>
            </a:r>
            <a:r>
              <a:rPr lang="kk-KZ" sz="1100" dirty="0">
                <a:solidFill>
                  <a:schemeClr val="tx1"/>
                </a:solidFill>
                <a:latin typeface="Times New Roman" pitchFamily="18" charset="0"/>
                <a:cs typeface="Times New Roman" pitchFamily="18" charset="0"/>
              </a:rPr>
              <a:t>сәуірге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14843</TotalTime>
  <Words>550</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4532</cp:revision>
  <cp:lastPrinted>2021-07-01T03:56:27Z</cp:lastPrinted>
  <dcterms:created xsi:type="dcterms:W3CDTF">2018-03-27T06:03:00Z</dcterms:created>
  <dcterms:modified xsi:type="dcterms:W3CDTF">2024-04-19T06:49:18Z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