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69" autoAdjust="0"/>
  </p:normalViewPr>
  <p:slideViewPr>
    <p:cSldViewPr>
      <p:cViewPr>
        <p:scale>
          <a:sx n="120" d="100"/>
          <a:sy n="120" d="100"/>
        </p:scale>
        <p:origin x="-1812"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861546980"/>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110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41457314"/>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4075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65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0,407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82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0,273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241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,483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3533</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,707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209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1,047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0,059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557975"/>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19 </a:t>
            </a:r>
            <a:r>
              <a:rPr lang="kk-KZ" altLang="ru-RU" sz="1200" b="1" dirty="0" smtClean="0">
                <a:latin typeface="Times New Roman" pitchFamily="18" charset="0"/>
                <a:cs typeface="Times New Roman" pitchFamily="18" charset="0"/>
              </a:rPr>
              <a:t>сәуір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53000" y="131763"/>
            <a:ext cx="4668838" cy="1754326"/>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сәуір</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19</a:t>
            </a:r>
            <a:r>
              <a:rPr lang="ru-RU"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smtClean="0">
                <a:latin typeface="Times New Roman" pitchFamily="18" charset="0"/>
                <a:cs typeface="Times New Roman" pitchFamily="18" charset="0"/>
              </a:rPr>
              <a:t>с</a:t>
            </a:r>
            <a:r>
              <a:rPr lang="kk-KZ" altLang="ru-RU" sz="1200" b="1" dirty="0" smtClean="0">
                <a:latin typeface="Times New Roman" pitchFamily="18" charset="0"/>
                <a:cs typeface="Times New Roman" pitchFamily="18" charset="0"/>
              </a:rPr>
              <a:t>әуір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Ашық</a:t>
            </a:r>
            <a:r>
              <a:rPr lang="kk-KZ" sz="1200" kern="1400" dirty="0">
                <a:solidFill>
                  <a:srgbClr val="000000"/>
                </a:solidFill>
                <a:latin typeface="Times New Roman"/>
                <a:ea typeface="Times New Roman"/>
              </a:rPr>
              <a:t>, жауын-шашынсыз. Оңтүстік-шығыстан жел соғады, күші,  </a:t>
            </a:r>
            <a:r>
              <a:rPr lang="kk-KZ" sz="1200" kern="1400" dirty="0" smtClean="0">
                <a:solidFill>
                  <a:srgbClr val="000000"/>
                </a:solidFill>
                <a:latin typeface="Times New Roman"/>
                <a:ea typeface="Times New Roman"/>
              </a:rPr>
              <a:t>9-14 м/с</a:t>
            </a:r>
            <a:r>
              <a:rPr lang="kk-KZ" sz="1200" kern="1400" dirty="0">
                <a:solidFill>
                  <a:srgbClr val="000000"/>
                </a:solidFill>
                <a:latin typeface="Times New Roman"/>
                <a:ea typeface="Times New Roman"/>
              </a:rPr>
              <a:t>. Ауа температурасы түнде 16-18, күндіз 30-32 жылы</a:t>
            </a:r>
            <a:r>
              <a:rPr lang="kk-KZ" sz="1200" kern="1400" dirty="0" smtClean="0">
                <a:solidFill>
                  <a:srgbClr val="000000"/>
                </a:solidFill>
                <a:latin typeface="Times New Roman"/>
                <a:ea typeface="Times New Roman"/>
              </a:rPr>
              <a:t>.</a:t>
            </a:r>
          </a:p>
          <a:p>
            <a:pPr algn="just">
              <a:buFont typeface="Arial" pitchFamily="34" charset="0"/>
              <a:buNone/>
            </a:pPr>
            <a:endParaRPr lang="kk-KZ" sz="1200" kern="1400" dirty="0" smtClean="0">
              <a:solidFill>
                <a:srgbClr val="000000"/>
              </a:solidFill>
              <a:latin typeface="Times New Roman"/>
              <a:ea typeface="Times New Roman"/>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20</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21 </a:t>
            </a:r>
            <a:r>
              <a:rPr lang="ru-RU" altLang="ru-RU" sz="1200" b="1" dirty="0" err="1" smtClean="0">
                <a:latin typeface="Times New Roman" pitchFamily="18" charset="0"/>
                <a:cs typeface="Times New Roman" pitchFamily="18" charset="0"/>
              </a:rPr>
              <a:t>сәуір</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Ашық, жауын-шашынсыз. Оңтүстік-шығыстан </a:t>
            </a:r>
            <a:r>
              <a:rPr lang="kk-KZ" altLang="ru-RU" sz="1200" dirty="0" smtClean="0">
                <a:solidFill>
                  <a:srgbClr val="000000"/>
                </a:solidFill>
                <a:latin typeface="Times New Roman" pitchFamily="18" charset="0"/>
                <a:cs typeface="Times New Roman" pitchFamily="18" charset="0"/>
              </a:rPr>
              <a:t>жел </a:t>
            </a:r>
            <a:r>
              <a:rPr lang="kk-KZ" altLang="ru-RU" sz="1200" dirty="0">
                <a:solidFill>
                  <a:srgbClr val="000000"/>
                </a:solidFill>
                <a:latin typeface="Times New Roman" pitchFamily="18" charset="0"/>
                <a:cs typeface="Times New Roman" pitchFamily="18" charset="0"/>
              </a:rPr>
              <a:t>соғады, күші </a:t>
            </a:r>
            <a:r>
              <a:rPr lang="kk-KZ" altLang="ru-RU" sz="1200" dirty="0" smtClean="0">
                <a:solidFill>
                  <a:srgbClr val="000000"/>
                </a:solidFill>
                <a:latin typeface="Times New Roman" pitchFamily="18" charset="0"/>
                <a:cs typeface="Times New Roman" pitchFamily="18" charset="0"/>
              </a:rPr>
              <a:t>9-14 м/с</a:t>
            </a:r>
            <a:r>
              <a:rPr lang="kk-KZ" altLang="ru-RU" sz="1200" dirty="0">
                <a:solidFill>
                  <a:srgbClr val="000000"/>
                </a:solidFill>
                <a:latin typeface="Times New Roman" pitchFamily="18" charset="0"/>
                <a:cs typeface="Times New Roman" pitchFamily="18" charset="0"/>
              </a:rPr>
              <a:t>. Ауа температурасы </a:t>
            </a:r>
            <a:r>
              <a:rPr lang="kk-KZ" altLang="ru-RU" sz="1200" dirty="0" smtClean="0">
                <a:solidFill>
                  <a:srgbClr val="000000"/>
                </a:solidFill>
                <a:latin typeface="Times New Roman" pitchFamily="18" charset="0"/>
                <a:cs typeface="Times New Roman" pitchFamily="18" charset="0"/>
              </a:rPr>
              <a:t>16-18 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289300"/>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7912" y="2292397"/>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smtClean="0">
                <a:solidFill>
                  <a:schemeClr val="tx1"/>
                </a:solidFill>
                <a:latin typeface="Times New Roman" panose="02020603050405020304" pitchFamily="18" charset="0"/>
                <a:cs typeface="Times New Roman" panose="02020603050405020304" pitchFamily="18" charset="0"/>
              </a:rPr>
              <a:t>сейілуіне</a:t>
            </a:r>
            <a:r>
              <a:rPr lang="kk-KZ"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Капанова</a:t>
            </a:r>
            <a:r>
              <a:rPr lang="ru-RU" altLang="ru-RU" sz="1200" b="1" i="1" smtClean="0">
                <a:solidFill>
                  <a:srgbClr val="000000"/>
                </a:solidFill>
                <a:latin typeface="Times New Roman" pitchFamily="18" charset="0"/>
                <a:cs typeface="Times New Roman" pitchFamily="18" charset="0"/>
              </a:rPr>
              <a:t> К.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20439</TotalTime>
  <Words>574</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3591</cp:revision>
  <cp:lastPrinted>2023-02-06T06:57:51Z</cp:lastPrinted>
  <dcterms:created xsi:type="dcterms:W3CDTF">2018-03-27T06:03:00Z</dcterms:created>
  <dcterms:modified xsi:type="dcterms:W3CDTF">2024-04-19T06:56:07Z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