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28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491249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110</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аздаған </a:t>
            </a:r>
            <a:r>
              <a:rPr lang="kk-KZ" sz="1200" dirty="0" smtClean="0">
                <a:solidFill>
                  <a:prstClr val="black"/>
                </a:solidFill>
                <a:latin typeface="Times New Roman" pitchFamily="18" charset="0"/>
                <a:cs typeface="Times New Roman" pitchFamily="18" charset="0"/>
              </a:rPr>
              <a:t>жаңбыр. </a:t>
            </a:r>
            <a:r>
              <a:rPr lang="" sz="1200" dirty="0">
                <a:solidFill>
                  <a:prstClr val="black"/>
                </a:solidFill>
                <a:latin typeface="Times New Roman" pitchFamily="18" charset="0"/>
                <a:cs typeface="Times New Roman" pitchFamily="18" charset="0"/>
              </a:rPr>
              <a:t>Жел сол</a:t>
            </a:r>
            <a:r>
              <a:rPr lang="kk-KZ" sz="1200" dirty="0">
                <a:solidFill>
                  <a:prstClr val="black"/>
                </a:solidFill>
                <a:latin typeface="Times New Roman" pitchFamily="18" charset="0"/>
                <a:cs typeface="Times New Roman" pitchFamily="18" charset="0"/>
              </a:rPr>
              <a:t>түстік-</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солтүстіктен соғады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4-6°,</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солтүстіктен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360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6203777"/>
              </p:ext>
            </p:extLst>
          </p:nvPr>
        </p:nvGraphicFramePr>
        <p:xfrm>
          <a:off x="5000588"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18707</TotalTime>
  <Words>567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3416</cp:revision>
  <cp:lastPrinted>2021-07-01T03:56:27Z</cp:lastPrinted>
  <dcterms:created xsi:type="dcterms:W3CDTF">2018-03-27T06:03:00Z</dcterms:created>
  <dcterms:modified xsi:type="dcterms:W3CDTF">2024-04-19T07:28:31Z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