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79197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039324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5-10 м/с.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Ауа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температурасы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18-20,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30-32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27999</TotalTime>
  <Words>578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3320</cp:revision>
  <cp:lastPrinted>2021-07-01T07:38:07Z</cp:lastPrinted>
  <dcterms:created xsi:type="dcterms:W3CDTF">2018-03-27T06:03:00Z</dcterms:created>
  <dcterms:modified xsi:type="dcterms:W3CDTF">2024-04-19T06:51:12Z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