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89" d="100"/>
          <a:sy n="89" d="100"/>
        </p:scale>
        <p:origin x="1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70707067"/>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110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19 </a:t>
                      </a:r>
                      <a:r>
                        <a:rPr lang="kk-KZ" altLang="zh-CN" sz="1200" b="1" i="1" baseline="0" dirty="0">
                          <a:solidFill>
                            <a:srgbClr val="002060"/>
                          </a:solidFill>
                          <a:latin typeface="Times New Roman" panose="02020603050405020304" pitchFamily="18" charset="0"/>
                          <a:cs typeface="Times New Roman" panose="02020603050405020304" pitchFamily="18" charset="0"/>
                        </a:rPr>
                        <a:t>сәуір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01548" y="117474"/>
            <a:ext cx="4867928"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сәуірге</a:t>
            </a:r>
            <a:r>
              <a:rPr lang="ru-RU"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сәуір</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соғады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күші</a:t>
            </a:r>
            <a:r>
              <a:rPr lang="ru-RU" sz="1200" dirty="0" smtClean="0">
                <a:latin typeface="Times New Roman" pitchFamily="18" charset="0"/>
                <a:cs typeface="Times New Roman" pitchFamily="18" charset="0"/>
              </a:rPr>
              <a:t> 5-10</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9-14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9-11 градус,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19-21 градус </a:t>
            </a:r>
            <a:r>
              <a:rPr lang="ru-RU" sz="1200" dirty="0" err="1">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p>
          <a:p>
            <a:pPr algn="just"/>
            <a:endParaRPr lang="ru-RU" altLang="ru-RU" sz="1200" b="1" dirty="0">
              <a:latin typeface="Times New Roman" pitchFamily="18" charset="0"/>
              <a:cs typeface="Times New Roman"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сәуірге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сәуір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itchFamily="18" charset="0"/>
                <a:cs typeface="Times New Roman" pitchFamily="18" charset="0"/>
              </a:rPr>
              <a:t>Ашық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Солтүстік-шығыстан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9-14</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екпіні</a:t>
            </a:r>
            <a:r>
              <a:rPr lang="ru-RU" sz="1200" smtClean="0">
                <a:latin typeface="Times New Roman" pitchFamily="18" charset="0"/>
                <a:cs typeface="Times New Roman" pitchFamily="18" charset="0"/>
              </a:rPr>
              <a:t> 15-20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түнде</a:t>
            </a:r>
            <a:r>
              <a:rPr lang="ru-RU" sz="1200" dirty="0" smtClean="0">
                <a:latin typeface="Times New Roman" pitchFamily="18" charset="0"/>
                <a:cs typeface="Times New Roman" pitchFamily="18" charset="0"/>
              </a:rPr>
              <a:t> 6-8 градус </a:t>
            </a:r>
            <a:r>
              <a:rPr lang="ru-RU" sz="1200" dirty="0" err="1" smtClean="0">
                <a:latin typeface="Times New Roman" pitchFamily="18" charset="0"/>
                <a:cs typeface="Times New Roman" pitchFamily="18" charset="0"/>
              </a:rPr>
              <a:t>жылы</a:t>
            </a:r>
            <a:r>
              <a:rPr lang="ru-RU" sz="1200" dirty="0" smtClean="0">
                <a:latin typeface="Times New Roman" pitchFamily="18" charset="0"/>
                <a:cs typeface="Times New Roman" pitchFamily="18" charset="0"/>
              </a:rPr>
              <a:t>.</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наурыз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 </a:t>
            </a:r>
            <a:r>
              <a:rPr lang="kk-KZ" altLang="en-US" sz="1200" b="1" smtClean="0">
                <a:solidFill>
                  <a:schemeClr val="tx1"/>
                </a:solidFill>
                <a:latin typeface="Times New Roman" pitchFamily="18" charset="0"/>
                <a:cs typeface="Times New Roman" pitchFamily="18" charset="0"/>
                <a:sym typeface="+mn-ea"/>
              </a:rPr>
              <a:t>сейілуіне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smtClean="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1926924"/>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2.756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447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1.489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0.617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Буланбаева Д.М./Төкен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19427</TotalTime>
  <Words>604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3632</cp:revision>
  <cp:lastPrinted>2021-07-01T07:38:07Z</cp:lastPrinted>
  <dcterms:created xsi:type="dcterms:W3CDTF">2018-03-27T06:03:00Z</dcterms:created>
  <dcterms:modified xsi:type="dcterms:W3CDTF">2024-04-19T08:59:34Z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