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1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7469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Солтүстік-шығыстан жел соғады, күші 9-14, күндіз екпіні 15-20 м/с. Ауа температурасы түнде 13-15 градус,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Ашық, жауын-шашынсыз. Солтүстік-шығыстан жел соғады, күші 9-14, күндіз екпіні 15-20 </a:t>
            </a:r>
            <a:r>
              <a:rPr lang="kk-KZ" alt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10-12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2895825"/>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18761</TotalTime>
  <Words>495</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3524</cp:revision>
  <cp:lastPrinted>2021-07-01T07:38:07Z</cp:lastPrinted>
  <dcterms:created xsi:type="dcterms:W3CDTF">2018-03-27T06:03:00Z</dcterms:created>
  <dcterms:modified xsi:type="dcterms:W3CDTF">2024-04-19T09:04:27Z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