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41285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10</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a:t>
                      </a:r>
                      <a:r>
                        <a:rPr lang="ru-KZ" altLang="zh-CN" sz="1200" b="1" i="1" baseline="0" dirty="0">
                          <a:solidFill>
                            <a:srgbClr val="002060"/>
                          </a:solidFill>
                          <a:latin typeface="Times New Roman" panose="02020603050405020304" pitchFamily="18" charset="0"/>
                          <a:cs typeface="Times New Roman" panose="02020603050405020304" pitchFamily="18" charset="0"/>
                        </a:rPr>
                        <a:t>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a:t>
            </a:r>
            <a:r>
              <a:rPr lang="ru-KZ" altLang="ru-RU" sz="1100" b="1" dirty="0">
                <a:latin typeface="Times New Roman" panose="02020603050405020304" pitchFamily="18" charset="0"/>
                <a:cs typeface="Times New Roman" panose="02020603050405020304" pitchFamily="18" charset="0"/>
              </a:rPr>
              <a:t>9</a:t>
            </a:r>
            <a:r>
              <a:rPr lang="ru-RU" altLang="ru-RU"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7225611"/>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KZ" altLang="ru-RU" sz="1100" b="1" dirty="0">
                <a:solidFill>
                  <a:prstClr val="black"/>
                </a:solidFill>
                <a:latin typeface="Times New Roman" panose="02020603050405020304" pitchFamily="18" charset="0"/>
                <a:cs typeface="Times New Roman" panose="02020603050405020304" pitchFamily="18" charset="0"/>
              </a:rPr>
              <a:t>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9</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Шығыстан жел соғады, күші 5-10  м/с. Ауа температурасы түнде 4-6,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a:t>
            </a:r>
            <a:r>
              <a:rPr lang="ru-KZ" sz="1100" b="1" kern="1400" dirty="0">
                <a:solidFill>
                  <a:srgbClr val="000000"/>
                </a:solidFill>
                <a:latin typeface="Times New Roman" panose="02020603050405020304" pitchFamily="18" charset="0"/>
                <a:cs typeface="Times New Roman" panose="02020603050405020304" pitchFamily="18" charset="0"/>
              </a:rPr>
              <a:t>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a:t>
            </a: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О</a:t>
            </a:r>
            <a:r>
              <a:rPr lang="ru-RU" sz="1100" dirty="0">
                <a:solidFill>
                  <a:prstClr val="black"/>
                </a:solidFill>
                <a:latin typeface="Times New Roman" panose="02020603050405020304" pitchFamily="18" charset="0"/>
                <a:cs typeface="Times New Roman" panose="02020603050405020304" pitchFamily="18" charset="0"/>
              </a:rPr>
              <a:t>ң</a:t>
            </a:r>
            <a:r>
              <a:rPr lang="kk-KZ" sz="1100" dirty="0">
                <a:latin typeface="Times New Roman" panose="02020603050405020304" pitchFamily="18" charset="0"/>
                <a:cs typeface="Times New Roman" panose="02020603050405020304" pitchFamily="18" charset="0"/>
              </a:rPr>
              <a:t>түстік-шығыстан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 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KZ" sz="1100" dirty="0">
                <a:solidFill>
                  <a:prstClr val="black"/>
                </a:solidFill>
                <a:latin typeface="Times New Roman" panose="02020603050405020304" pitchFamily="18" charset="0"/>
                <a:cs typeface="Times New Roman" panose="02020603050405020304" pitchFamily="18" charset="0"/>
              </a:rPr>
              <a:t>20</a:t>
            </a:r>
            <a:r>
              <a:rPr lang="ru-RU" sz="1100" dirty="0">
                <a:solidFill>
                  <a:prstClr val="black"/>
                </a:solidFill>
                <a:latin typeface="Times New Roman" panose="02020603050405020304" pitchFamily="18" charset="0"/>
                <a:cs typeface="Times New Roman" panose="02020603050405020304" pitchFamily="18" charset="0"/>
              </a:rPr>
              <a:t> сәуірде, </a:t>
            </a:r>
            <a:r>
              <a:rPr lang="ru-RU" sz="1100" dirty="0" err="1">
                <a:solidFill>
                  <a:prstClr val="black"/>
                </a:solidFill>
                <a:latin typeface="Times New Roman" panose="02020603050405020304" pitchFamily="18" charset="0"/>
                <a:cs typeface="Times New Roman" panose="02020603050405020304" pitchFamily="18" charset="0"/>
              </a:rPr>
              <a:t>түнде</a:t>
            </a:r>
            <a:r>
              <a:rPr lang="ru-RU" sz="1100" dirty="0">
                <a:solidFill>
                  <a:prstClr val="black"/>
                </a:solidFill>
                <a:latin typeface="Times New Roman" panose="02020603050405020304" pitchFamily="18" charset="0"/>
                <a:cs typeface="Times New Roman" panose="02020603050405020304" pitchFamily="18" charset="0"/>
              </a:rPr>
              <a:t> 2</a:t>
            </a:r>
            <a:r>
              <a:rPr lang="ru-KZ" sz="1100" dirty="0">
                <a:solidFill>
                  <a:prstClr val="black"/>
                </a:solidFill>
                <a:latin typeface="Times New Roman" panose="02020603050405020304" pitchFamily="18" charset="0"/>
                <a:cs typeface="Times New Roman" panose="02020603050405020304" pitchFamily="18" charset="0"/>
              </a:rPr>
              <a:t>1</a:t>
            </a:r>
            <a:r>
              <a:rPr lang="ru-RU" sz="1100" dirty="0">
                <a:solidFill>
                  <a:prstClr val="black"/>
                </a:solidFill>
                <a:latin typeface="Times New Roman" panose="02020603050405020304" pitchFamily="18" charset="0"/>
                <a:cs typeface="Times New Roman" panose="02020603050405020304" pitchFamily="18" charset="0"/>
              </a:rPr>
              <a:t> сәуірде метеорологиялық жағдайлар қала атмосферасында ластаушы </a:t>
            </a:r>
            <a:r>
              <a:rPr lang="ru-RU" sz="1100">
                <a:solidFill>
                  <a:prstClr val="black"/>
                </a:solidFill>
                <a:latin typeface="Times New Roman" panose="02020603050405020304" pitchFamily="18" charset="0"/>
                <a:cs typeface="Times New Roman" panose="02020603050405020304" pitchFamily="18" charset="0"/>
              </a:rPr>
              <a:t>заттардың </a:t>
            </a:r>
            <a:r>
              <a:rPr lang="ru-RU" sz="1100" b="1">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көтеріңкі</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28776</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4939</cp:revision>
  <cp:lastPrinted>2023-01-16T10:13:34Z</cp:lastPrinted>
  <dcterms:created xsi:type="dcterms:W3CDTF">2018-03-27T06:03:00Z</dcterms:created>
  <dcterms:modified xsi:type="dcterms:W3CDTF">2024-04-19T06:24:54Z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