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4" d="100"/>
          <a:sy n="84" d="100"/>
        </p:scale>
        <p:origin x="-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46846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апреля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0783776"/>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Буланбаева Д.М.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18227</TotalTime>
  <Words>568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3553</cp:revision>
  <cp:lastPrinted>2021-07-01T03:56:27Z</cp:lastPrinted>
  <dcterms:created xsi:type="dcterms:W3CDTF">2018-03-27T06:03:00Z</dcterms:created>
  <dcterms:modified xsi:type="dcterms:W3CDTF">2024-04-19T08:58:55Z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