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3" d="100"/>
          <a:sy n="83" d="100"/>
        </p:scale>
        <p:origin x="-120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964493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 9-14, днем порывы 15-20 м/с. Температура воздуха ночью 13-15, днем 25-27 тепла.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с 20 ч. 20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апреля 2024 г. 	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северо-восточный 9-14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10-12 тепла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12410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18778</TotalTime>
  <Words>523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2024-04-19T09:04:29Z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