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401097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Ветер восточный 5-10 м/с. Температура воздуха ночью 4-6, днем 15-17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юго-восточный 5-10 м/с. Температура воздуха ночью 4-6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250061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 ночью 2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30681</TotalTime>
  <Words>662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5111</cp:revision>
  <cp:lastPrinted>2021-11-30T05:55:24Z</cp:lastPrinted>
  <dcterms:created xsi:type="dcterms:W3CDTF">2018-03-27T06:03:00Z</dcterms:created>
  <dcterms:modified xsi:type="dcterms:W3CDTF">2024-04-19T06:19:56Z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