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444" y="1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9198433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110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апреля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20 апреля 202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апреля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северный ночью 2-7, днем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7-12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апреля до 08 ч. 21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без осадков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северный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64675" y="2106579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4951375" y="309428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8077677"/>
              </p:ext>
            </p:extLst>
          </p:nvPr>
        </p:nvGraphicFramePr>
        <p:xfrm>
          <a:off x="5010029" y="3840873"/>
          <a:ext cx="468016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0,808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3052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0,507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0,103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0,875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 Эрнст Л.В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22857</TotalTime>
  <Words>669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3692</cp:revision>
  <cp:lastPrinted>2021-10-18T15:52:53Z</cp:lastPrinted>
  <dcterms:created xsi:type="dcterms:W3CDTF">2018-03-27T06:03:00Z</dcterms:created>
  <dcterms:modified xsi:type="dcterms:W3CDTF">2024-04-19T07:28:41Z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