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4" d="100"/>
          <a:sy n="84" d="100"/>
        </p:scale>
        <p:origin x="-84" y="-42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97572502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110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апреля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2200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2024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Ясно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без осадков. Ветер северо-восточный 5-10, днем 9-14 м/с. Температура воздуха ночью 9-11, днем 19-21 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algn="just"/>
            <a:endParaRPr lang="ru-RU" sz="12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21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 2024 г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Ясно,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ез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осадков. Ветер северо-восточный 9-14,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порывы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15-20 м/с. Температура воздуха ночью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6-8 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62241" y="2532570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1703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57697" y="3240865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28191508"/>
              </p:ext>
            </p:extLst>
          </p:nvPr>
        </p:nvGraphicFramePr>
        <p:xfrm>
          <a:off x="5019674" y="4221088"/>
          <a:ext cx="4691064" cy="225383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754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6771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441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2.756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447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1.489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3085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0.617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361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0.073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Буланбаева Д.М./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19696</TotalTime>
  <Words>646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3589</cp:revision>
  <cp:lastPrinted>2021-07-01T03:56:27Z</cp:lastPrinted>
  <dcterms:created xsi:type="dcterms:W3CDTF">2018-03-27T06:03:00Z</dcterms:created>
  <dcterms:modified xsi:type="dcterms:W3CDTF">2024-04-19T08:51:39Z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