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84" y="-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23594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</a:t>
            </a:r>
            <a:r>
              <a:rPr lang="kk-KZ" sz="1200" dirty="0"/>
              <a:t>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без осадков. Ветер северо-восточный 5-10, днем 9-14 м/с. Температура воздуха ночью 9-11, днем 19-21 тепла.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б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ез осадков. Ветер северо-восточный 9-14, порывы 15-20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876469"/>
              </p:ext>
            </p:extLst>
          </p:nvPr>
        </p:nvGraphicFramePr>
        <p:xfrm>
          <a:off x="4953000" y="4149080"/>
          <a:ext cx="4643470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Д.М./Огай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18215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3502</cp:revision>
  <cp:lastPrinted>2021-07-01T03:56:27Z</cp:lastPrinted>
  <dcterms:created xsi:type="dcterms:W3CDTF">2018-03-27T06:03:00Z</dcterms:created>
  <dcterms:modified xsi:type="dcterms:W3CDTF">2024-04-19T08:52:57Z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