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327171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10-12, днем 26-28 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7739141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20, ночью 21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22010</TotalTime>
  <Words>586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3744</cp:revision>
  <cp:lastPrinted>2021-07-01T03:56:27Z</cp:lastPrinted>
  <dcterms:created xsi:type="dcterms:W3CDTF">2018-03-27T06:03:00Z</dcterms:created>
  <dcterms:modified xsi:type="dcterms:W3CDTF">2024-04-19T06:50:28Z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